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27"/>
  </p:notesMasterIdLst>
  <p:sldIdLst>
    <p:sldId id="256" r:id="rId2"/>
    <p:sldId id="292" r:id="rId3"/>
    <p:sldId id="258" r:id="rId4"/>
    <p:sldId id="259" r:id="rId5"/>
    <p:sldId id="262" r:id="rId6"/>
    <p:sldId id="264" r:id="rId7"/>
    <p:sldId id="314" r:id="rId8"/>
    <p:sldId id="315" r:id="rId9"/>
    <p:sldId id="317" r:id="rId10"/>
    <p:sldId id="318" r:id="rId11"/>
    <p:sldId id="299" r:id="rId12"/>
    <p:sldId id="319" r:id="rId13"/>
    <p:sldId id="320" r:id="rId14"/>
    <p:sldId id="321" r:id="rId15"/>
    <p:sldId id="322" r:id="rId16"/>
    <p:sldId id="323" r:id="rId17"/>
    <p:sldId id="324" r:id="rId18"/>
    <p:sldId id="325" r:id="rId19"/>
    <p:sldId id="300" r:id="rId20"/>
    <p:sldId id="326" r:id="rId21"/>
    <p:sldId id="327" r:id="rId22"/>
    <p:sldId id="328" r:id="rId23"/>
    <p:sldId id="275" r:id="rId24"/>
    <p:sldId id="329" r:id="rId25"/>
    <p:sldId id="330" r:id="rId26"/>
  </p:sldIdLst>
  <p:sldSz cx="6858000" cy="9906000" type="A4"/>
  <p:notesSz cx="7099300" cy="10234613"/>
  <p:embeddedFontLst>
    <p:embeddedFont>
      <p:font typeface="Abel" panose="02000506030000020004" pitchFamily="2" charset="0"/>
      <p:regular r:id="rId28"/>
    </p:embeddedFont>
    <p:embeddedFont>
      <p:font typeface="Fira Sans Extra Condensed Medium" panose="020B0604020202020204" charset="0"/>
      <p:regular r:id="rId29"/>
      <p:bold r:id="rId30"/>
      <p:italic r:id="rId31"/>
      <p:boldItalic r:id="rId32"/>
    </p:embeddedFont>
    <p:embeddedFont>
      <p:font typeface="Open Sans Light" panose="020B0306030504020204"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240" userDrawn="1">
          <p15:clr>
            <a:srgbClr val="9AA0A6"/>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7326"/>
    <a:srgbClr val="050567"/>
    <a:srgbClr val="2158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19" autoAdjust="0"/>
    <p:restoredTop sz="92701" autoAdjust="0"/>
  </p:normalViewPr>
  <p:slideViewPr>
    <p:cSldViewPr snapToGrid="0">
      <p:cViewPr varScale="1">
        <p:scale>
          <a:sx n="46" d="100"/>
          <a:sy n="46" d="100"/>
        </p:scale>
        <p:origin x="2454" y="72"/>
      </p:cViewPr>
      <p:guideLst>
        <p:guide orient="horz" pos="6240"/>
        <p:guide pos="216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22500" y="768350"/>
            <a:ext cx="2654300"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9930" y="4861441"/>
            <a:ext cx="5679440" cy="4605576"/>
          </a:xfrm>
          <a:prstGeom prst="rect">
            <a:avLst/>
          </a:prstGeom>
          <a:noFill/>
          <a:ln>
            <a:noFill/>
          </a:ln>
        </p:spPr>
        <p:txBody>
          <a:bodyPr spcFirstLastPara="1" wrap="square" lIns="99032" tIns="99032" rIns="99032" bIns="9903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62840825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notes"/>
          <p:cNvSpPr>
            <a:spLocks noGrp="1" noRot="1" noChangeAspect="1"/>
          </p:cNvSpPr>
          <p:nvPr>
            <p:ph type="sldImg" idx="2"/>
          </p:nvPr>
        </p:nvSpPr>
        <p:spPr>
          <a:xfrm>
            <a:off x="2222500" y="768350"/>
            <a:ext cx="26543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p: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Tree>
    <p:extLst>
      <p:ext uri="{BB962C8B-B14F-4D97-AF65-F5344CB8AC3E}">
        <p14:creationId xmlns:p14="http://schemas.microsoft.com/office/powerpoint/2010/main" val="562078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61f45587f5_0_30:notes"/>
          <p:cNvSpPr>
            <a:spLocks noGrp="1" noRot="1" noChangeAspect="1"/>
          </p:cNvSpPr>
          <p:nvPr>
            <p:ph type="sldImg" idx="2"/>
          </p:nvPr>
        </p:nvSpPr>
        <p:spPr>
          <a:xfrm>
            <a:off x="2222500" y="768350"/>
            <a:ext cx="26543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61f45587f5_0_30: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Tree>
    <p:extLst>
      <p:ext uri="{BB962C8B-B14F-4D97-AF65-F5344CB8AC3E}">
        <p14:creationId xmlns:p14="http://schemas.microsoft.com/office/powerpoint/2010/main" val="3921019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61f45587f5_0_80:notes"/>
          <p:cNvSpPr>
            <a:spLocks noGrp="1" noRot="1" noChangeAspect="1"/>
          </p:cNvSpPr>
          <p:nvPr>
            <p:ph type="sldImg" idx="2"/>
          </p:nvPr>
        </p:nvSpPr>
        <p:spPr>
          <a:xfrm>
            <a:off x="2222500" y="768350"/>
            <a:ext cx="26543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61f45587f5_0_80: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Tree>
    <p:extLst>
      <p:ext uri="{BB962C8B-B14F-4D97-AF65-F5344CB8AC3E}">
        <p14:creationId xmlns:p14="http://schemas.microsoft.com/office/powerpoint/2010/main" val="538574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61f45587f5_0_80:notes"/>
          <p:cNvSpPr>
            <a:spLocks noGrp="1" noRot="1" noChangeAspect="1"/>
          </p:cNvSpPr>
          <p:nvPr>
            <p:ph type="sldImg" idx="2"/>
          </p:nvPr>
        </p:nvSpPr>
        <p:spPr>
          <a:xfrm>
            <a:off x="2222500" y="768350"/>
            <a:ext cx="26543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61f45587f5_0_80: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Tree>
    <p:extLst>
      <p:ext uri="{BB962C8B-B14F-4D97-AF65-F5344CB8AC3E}">
        <p14:creationId xmlns:p14="http://schemas.microsoft.com/office/powerpoint/2010/main" val="3594075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61f45587f5_0_80:notes"/>
          <p:cNvSpPr>
            <a:spLocks noGrp="1" noRot="1" noChangeAspect="1"/>
          </p:cNvSpPr>
          <p:nvPr>
            <p:ph type="sldImg" idx="2"/>
          </p:nvPr>
        </p:nvSpPr>
        <p:spPr>
          <a:xfrm>
            <a:off x="2222500" y="768350"/>
            <a:ext cx="26543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61f45587f5_0_80: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Tree>
    <p:extLst>
      <p:ext uri="{BB962C8B-B14F-4D97-AF65-F5344CB8AC3E}">
        <p14:creationId xmlns:p14="http://schemas.microsoft.com/office/powerpoint/2010/main" val="4133311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61f45587f5_0_5:notes"/>
          <p:cNvSpPr>
            <a:spLocks noGrp="1" noRot="1" noChangeAspect="1"/>
          </p:cNvSpPr>
          <p:nvPr>
            <p:ph type="sldImg" idx="2"/>
          </p:nvPr>
        </p:nvSpPr>
        <p:spPr>
          <a:xfrm>
            <a:off x="2222500" y="768350"/>
            <a:ext cx="26543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61f45587f5_0_5: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Tree>
    <p:extLst>
      <p:ext uri="{BB962C8B-B14F-4D97-AF65-F5344CB8AC3E}">
        <p14:creationId xmlns:p14="http://schemas.microsoft.com/office/powerpoint/2010/main" val="414592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61f45587f5_0_0:notes"/>
          <p:cNvSpPr>
            <a:spLocks noGrp="1" noRot="1" noChangeAspect="1"/>
          </p:cNvSpPr>
          <p:nvPr>
            <p:ph type="sldImg" idx="2"/>
          </p:nvPr>
        </p:nvSpPr>
        <p:spPr>
          <a:xfrm>
            <a:off x="2222500" y="768350"/>
            <a:ext cx="26543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61f45587f5_0_0: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Tree>
    <p:extLst>
      <p:ext uri="{BB962C8B-B14F-4D97-AF65-F5344CB8AC3E}">
        <p14:creationId xmlns:p14="http://schemas.microsoft.com/office/powerpoint/2010/main" val="337238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61f45587f5_0_5:notes"/>
          <p:cNvSpPr>
            <a:spLocks noGrp="1" noRot="1" noChangeAspect="1"/>
          </p:cNvSpPr>
          <p:nvPr>
            <p:ph type="sldImg" idx="2"/>
          </p:nvPr>
        </p:nvSpPr>
        <p:spPr>
          <a:xfrm>
            <a:off x="2222500" y="768350"/>
            <a:ext cx="26543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61f45587f5_0_5: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Tree>
    <p:extLst>
      <p:ext uri="{BB962C8B-B14F-4D97-AF65-F5344CB8AC3E}">
        <p14:creationId xmlns:p14="http://schemas.microsoft.com/office/powerpoint/2010/main" val="2295883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61f45587f5_0_20:notes"/>
          <p:cNvSpPr>
            <a:spLocks noGrp="1" noRot="1" noChangeAspect="1"/>
          </p:cNvSpPr>
          <p:nvPr>
            <p:ph type="sldImg" idx="2"/>
          </p:nvPr>
        </p:nvSpPr>
        <p:spPr>
          <a:xfrm>
            <a:off x="2222500" y="768350"/>
            <a:ext cx="26543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61f45587f5_0_20: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Tree>
    <p:extLst>
      <p:ext uri="{BB962C8B-B14F-4D97-AF65-F5344CB8AC3E}">
        <p14:creationId xmlns:p14="http://schemas.microsoft.com/office/powerpoint/2010/main" val="206263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61f45587f5_0_30:notes"/>
          <p:cNvSpPr>
            <a:spLocks noGrp="1" noRot="1" noChangeAspect="1"/>
          </p:cNvSpPr>
          <p:nvPr>
            <p:ph type="sldImg" idx="2"/>
          </p:nvPr>
        </p:nvSpPr>
        <p:spPr>
          <a:xfrm>
            <a:off x="2222500" y="768350"/>
            <a:ext cx="26543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61f45587f5_0_30: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Tree>
    <p:extLst>
      <p:ext uri="{BB962C8B-B14F-4D97-AF65-F5344CB8AC3E}">
        <p14:creationId xmlns:p14="http://schemas.microsoft.com/office/powerpoint/2010/main" val="1834899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61f45587f5_0_30:notes"/>
          <p:cNvSpPr>
            <a:spLocks noGrp="1" noRot="1" noChangeAspect="1"/>
          </p:cNvSpPr>
          <p:nvPr>
            <p:ph type="sldImg" idx="2"/>
          </p:nvPr>
        </p:nvSpPr>
        <p:spPr>
          <a:xfrm>
            <a:off x="2222500" y="768350"/>
            <a:ext cx="26543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61f45587f5_0_30: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Tree>
    <p:extLst>
      <p:ext uri="{BB962C8B-B14F-4D97-AF65-F5344CB8AC3E}">
        <p14:creationId xmlns:p14="http://schemas.microsoft.com/office/powerpoint/2010/main" val="4010692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61f45587f5_0_30:notes"/>
          <p:cNvSpPr>
            <a:spLocks noGrp="1" noRot="1" noChangeAspect="1"/>
          </p:cNvSpPr>
          <p:nvPr>
            <p:ph type="sldImg" idx="2"/>
          </p:nvPr>
        </p:nvSpPr>
        <p:spPr>
          <a:xfrm>
            <a:off x="2222500" y="768350"/>
            <a:ext cx="26543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61f45587f5_0_30: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Tree>
    <p:extLst>
      <p:ext uri="{BB962C8B-B14F-4D97-AF65-F5344CB8AC3E}">
        <p14:creationId xmlns:p14="http://schemas.microsoft.com/office/powerpoint/2010/main" val="2420102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61f45587f5_0_30:notes"/>
          <p:cNvSpPr>
            <a:spLocks noGrp="1" noRot="1" noChangeAspect="1"/>
          </p:cNvSpPr>
          <p:nvPr>
            <p:ph type="sldImg" idx="2"/>
          </p:nvPr>
        </p:nvSpPr>
        <p:spPr>
          <a:xfrm>
            <a:off x="2222500" y="768350"/>
            <a:ext cx="26543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61f45587f5_0_30: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Tree>
    <p:extLst>
      <p:ext uri="{BB962C8B-B14F-4D97-AF65-F5344CB8AC3E}">
        <p14:creationId xmlns:p14="http://schemas.microsoft.com/office/powerpoint/2010/main" val="32235159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3600118" flipH="1">
            <a:off x="-134690" y="4619563"/>
            <a:ext cx="4573960" cy="1540581"/>
          </a:xfrm>
          <a:prstGeom prst="triangle">
            <a:avLst>
              <a:gd name="adj" fmla="val 50000"/>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0" name="Google Shape;10;p2"/>
          <p:cNvSpPr/>
          <p:nvPr/>
        </p:nvSpPr>
        <p:spPr>
          <a:xfrm flipH="1">
            <a:off x="2882925" y="-15167"/>
            <a:ext cx="3975075" cy="9906000"/>
          </a:xfrm>
          <a:prstGeom prst="snip1Rect">
            <a:avLst>
              <a:gd name="adj" fmla="val 22859"/>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pic>
        <p:nvPicPr>
          <p:cNvPr id="11" name="Google Shape;11;p2"/>
          <p:cNvPicPr preferRelativeResize="0"/>
          <p:nvPr/>
        </p:nvPicPr>
        <p:blipFill rotWithShape="1">
          <a:blip r:embed="rId2">
            <a:alphaModFix/>
          </a:blip>
          <a:srcRect l="201" t="35073" r="15736"/>
          <a:stretch/>
        </p:blipFill>
        <p:spPr>
          <a:xfrm>
            <a:off x="0" y="3503794"/>
            <a:ext cx="5765008" cy="6431678"/>
          </a:xfrm>
          <a:prstGeom prst="rect">
            <a:avLst/>
          </a:prstGeom>
          <a:noFill/>
          <a:ln>
            <a:noFill/>
          </a:ln>
        </p:spPr>
      </p:pic>
      <p:sp>
        <p:nvSpPr>
          <p:cNvPr id="12" name="Google Shape;12;p2"/>
          <p:cNvSpPr txBox="1">
            <a:spLocks noGrp="1"/>
          </p:cNvSpPr>
          <p:nvPr>
            <p:ph type="ctrTitle"/>
          </p:nvPr>
        </p:nvSpPr>
        <p:spPr>
          <a:xfrm>
            <a:off x="3293838" y="928346"/>
            <a:ext cx="2970900" cy="3432578"/>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000000"/>
              </a:buClr>
              <a:buSzPts val="6000"/>
              <a:buNone/>
              <a:defRPr sz="3600"/>
            </a:lvl1pPr>
            <a:lvl2pPr lvl="1" rtl="0">
              <a:spcBef>
                <a:spcPts val="0"/>
              </a:spcBef>
              <a:spcAft>
                <a:spcPts val="0"/>
              </a:spcAft>
              <a:buClr>
                <a:srgbClr val="434343"/>
              </a:buClr>
              <a:buSzPts val="5200"/>
              <a:buNone/>
              <a:defRPr sz="3900">
                <a:solidFill>
                  <a:srgbClr val="434343"/>
                </a:solidFill>
              </a:defRPr>
            </a:lvl2pPr>
            <a:lvl3pPr lvl="2" rtl="0">
              <a:spcBef>
                <a:spcPts val="0"/>
              </a:spcBef>
              <a:spcAft>
                <a:spcPts val="0"/>
              </a:spcAft>
              <a:buClr>
                <a:srgbClr val="434343"/>
              </a:buClr>
              <a:buSzPts val="5200"/>
              <a:buNone/>
              <a:defRPr sz="3900">
                <a:solidFill>
                  <a:srgbClr val="434343"/>
                </a:solidFill>
              </a:defRPr>
            </a:lvl3pPr>
            <a:lvl4pPr lvl="3" rtl="0">
              <a:spcBef>
                <a:spcPts val="0"/>
              </a:spcBef>
              <a:spcAft>
                <a:spcPts val="0"/>
              </a:spcAft>
              <a:buClr>
                <a:srgbClr val="434343"/>
              </a:buClr>
              <a:buSzPts val="5200"/>
              <a:buNone/>
              <a:defRPr sz="3900">
                <a:solidFill>
                  <a:srgbClr val="434343"/>
                </a:solidFill>
              </a:defRPr>
            </a:lvl4pPr>
            <a:lvl5pPr lvl="4" rtl="0">
              <a:spcBef>
                <a:spcPts val="0"/>
              </a:spcBef>
              <a:spcAft>
                <a:spcPts val="0"/>
              </a:spcAft>
              <a:buClr>
                <a:srgbClr val="434343"/>
              </a:buClr>
              <a:buSzPts val="5200"/>
              <a:buNone/>
              <a:defRPr sz="3900">
                <a:solidFill>
                  <a:srgbClr val="434343"/>
                </a:solidFill>
              </a:defRPr>
            </a:lvl5pPr>
            <a:lvl6pPr lvl="5" rtl="0">
              <a:spcBef>
                <a:spcPts val="0"/>
              </a:spcBef>
              <a:spcAft>
                <a:spcPts val="0"/>
              </a:spcAft>
              <a:buClr>
                <a:srgbClr val="434343"/>
              </a:buClr>
              <a:buSzPts val="5200"/>
              <a:buNone/>
              <a:defRPr sz="3900">
                <a:solidFill>
                  <a:srgbClr val="434343"/>
                </a:solidFill>
              </a:defRPr>
            </a:lvl6pPr>
            <a:lvl7pPr lvl="6" rtl="0">
              <a:spcBef>
                <a:spcPts val="0"/>
              </a:spcBef>
              <a:spcAft>
                <a:spcPts val="0"/>
              </a:spcAft>
              <a:buClr>
                <a:srgbClr val="434343"/>
              </a:buClr>
              <a:buSzPts val="5200"/>
              <a:buNone/>
              <a:defRPr sz="3900">
                <a:solidFill>
                  <a:srgbClr val="434343"/>
                </a:solidFill>
              </a:defRPr>
            </a:lvl7pPr>
            <a:lvl8pPr lvl="7" rtl="0">
              <a:spcBef>
                <a:spcPts val="0"/>
              </a:spcBef>
              <a:spcAft>
                <a:spcPts val="0"/>
              </a:spcAft>
              <a:buClr>
                <a:srgbClr val="434343"/>
              </a:buClr>
              <a:buSzPts val="5200"/>
              <a:buNone/>
              <a:defRPr sz="3900">
                <a:solidFill>
                  <a:srgbClr val="434343"/>
                </a:solidFill>
              </a:defRPr>
            </a:lvl8pPr>
            <a:lvl9pPr lvl="8" rtl="0">
              <a:spcBef>
                <a:spcPts val="0"/>
              </a:spcBef>
              <a:spcAft>
                <a:spcPts val="0"/>
              </a:spcAft>
              <a:buClr>
                <a:srgbClr val="434343"/>
              </a:buClr>
              <a:buSzPts val="5200"/>
              <a:buNone/>
              <a:defRPr sz="3900">
                <a:solidFill>
                  <a:srgbClr val="434343"/>
                </a:solidFill>
              </a:defRPr>
            </a:lvl9pPr>
          </a:lstStyle>
          <a:p>
            <a:endParaRPr/>
          </a:p>
        </p:txBody>
      </p:sp>
      <p:sp>
        <p:nvSpPr>
          <p:cNvPr id="13" name="Google Shape;13;p2"/>
          <p:cNvSpPr txBox="1">
            <a:spLocks noGrp="1"/>
          </p:cNvSpPr>
          <p:nvPr>
            <p:ph type="subTitle" idx="1"/>
          </p:nvPr>
        </p:nvSpPr>
        <p:spPr>
          <a:xfrm>
            <a:off x="4414443" y="3863891"/>
            <a:ext cx="1801575" cy="1380889"/>
          </a:xfrm>
          <a:prstGeom prst="rect">
            <a:avLst/>
          </a:prstGeom>
        </p:spPr>
        <p:txBody>
          <a:bodyPr spcFirstLastPara="1" wrap="square" lIns="91425" tIns="91425" rIns="91425" bIns="91425" anchor="b" anchorCtr="0">
            <a:noAutofit/>
          </a:bodyPr>
          <a:lstStyle>
            <a:lvl1pPr marR="10561" lvl="0" algn="r" rtl="0">
              <a:lnSpc>
                <a:spcPct val="100000"/>
              </a:lnSpc>
              <a:spcBef>
                <a:spcPts val="0"/>
              </a:spcBef>
              <a:spcAft>
                <a:spcPts val="0"/>
              </a:spcAft>
              <a:buClr>
                <a:srgbClr val="000000"/>
              </a:buClr>
              <a:buSzPts val="1800"/>
              <a:buNone/>
              <a:defRPr sz="900">
                <a:solidFill>
                  <a:srgbClr val="000000"/>
                </a:solidFill>
              </a:defRPr>
            </a:lvl1pPr>
            <a:lvl2pPr lvl="1" algn="r" rtl="0">
              <a:lnSpc>
                <a:spcPct val="100000"/>
              </a:lnSpc>
              <a:spcBef>
                <a:spcPts val="0"/>
              </a:spcBef>
              <a:spcAft>
                <a:spcPts val="0"/>
              </a:spcAft>
              <a:buClr>
                <a:srgbClr val="434343"/>
              </a:buClr>
              <a:buSzPts val="2800"/>
              <a:buNone/>
              <a:defRPr sz="2100">
                <a:solidFill>
                  <a:srgbClr val="434343"/>
                </a:solidFill>
              </a:defRPr>
            </a:lvl2pPr>
            <a:lvl3pPr lvl="2" algn="r" rtl="0">
              <a:lnSpc>
                <a:spcPct val="100000"/>
              </a:lnSpc>
              <a:spcBef>
                <a:spcPts val="0"/>
              </a:spcBef>
              <a:spcAft>
                <a:spcPts val="0"/>
              </a:spcAft>
              <a:buClr>
                <a:srgbClr val="434343"/>
              </a:buClr>
              <a:buSzPts val="2800"/>
              <a:buNone/>
              <a:defRPr sz="2100">
                <a:solidFill>
                  <a:srgbClr val="434343"/>
                </a:solidFill>
              </a:defRPr>
            </a:lvl3pPr>
            <a:lvl4pPr lvl="3" algn="r" rtl="0">
              <a:lnSpc>
                <a:spcPct val="100000"/>
              </a:lnSpc>
              <a:spcBef>
                <a:spcPts val="0"/>
              </a:spcBef>
              <a:spcAft>
                <a:spcPts val="0"/>
              </a:spcAft>
              <a:buClr>
                <a:srgbClr val="434343"/>
              </a:buClr>
              <a:buSzPts val="2800"/>
              <a:buNone/>
              <a:defRPr sz="2100">
                <a:solidFill>
                  <a:srgbClr val="434343"/>
                </a:solidFill>
              </a:defRPr>
            </a:lvl4pPr>
            <a:lvl5pPr lvl="4" algn="r" rtl="0">
              <a:lnSpc>
                <a:spcPct val="100000"/>
              </a:lnSpc>
              <a:spcBef>
                <a:spcPts val="0"/>
              </a:spcBef>
              <a:spcAft>
                <a:spcPts val="0"/>
              </a:spcAft>
              <a:buClr>
                <a:srgbClr val="434343"/>
              </a:buClr>
              <a:buSzPts val="2800"/>
              <a:buNone/>
              <a:defRPr sz="2100">
                <a:solidFill>
                  <a:srgbClr val="434343"/>
                </a:solidFill>
              </a:defRPr>
            </a:lvl5pPr>
            <a:lvl6pPr lvl="5" algn="r" rtl="0">
              <a:lnSpc>
                <a:spcPct val="100000"/>
              </a:lnSpc>
              <a:spcBef>
                <a:spcPts val="0"/>
              </a:spcBef>
              <a:spcAft>
                <a:spcPts val="0"/>
              </a:spcAft>
              <a:buClr>
                <a:srgbClr val="434343"/>
              </a:buClr>
              <a:buSzPts val="2800"/>
              <a:buNone/>
              <a:defRPr sz="2100">
                <a:solidFill>
                  <a:srgbClr val="434343"/>
                </a:solidFill>
              </a:defRPr>
            </a:lvl6pPr>
            <a:lvl7pPr lvl="6" algn="r" rtl="0">
              <a:lnSpc>
                <a:spcPct val="100000"/>
              </a:lnSpc>
              <a:spcBef>
                <a:spcPts val="0"/>
              </a:spcBef>
              <a:spcAft>
                <a:spcPts val="0"/>
              </a:spcAft>
              <a:buClr>
                <a:srgbClr val="434343"/>
              </a:buClr>
              <a:buSzPts val="2800"/>
              <a:buNone/>
              <a:defRPr sz="2100">
                <a:solidFill>
                  <a:srgbClr val="434343"/>
                </a:solidFill>
              </a:defRPr>
            </a:lvl7pPr>
            <a:lvl8pPr lvl="7" algn="r" rtl="0">
              <a:lnSpc>
                <a:spcPct val="100000"/>
              </a:lnSpc>
              <a:spcBef>
                <a:spcPts val="0"/>
              </a:spcBef>
              <a:spcAft>
                <a:spcPts val="0"/>
              </a:spcAft>
              <a:buClr>
                <a:srgbClr val="434343"/>
              </a:buClr>
              <a:buSzPts val="2800"/>
              <a:buNone/>
              <a:defRPr sz="2100">
                <a:solidFill>
                  <a:srgbClr val="434343"/>
                </a:solidFill>
              </a:defRPr>
            </a:lvl8pPr>
            <a:lvl9pPr lvl="8" algn="r" rtl="0">
              <a:lnSpc>
                <a:spcPct val="100000"/>
              </a:lnSpc>
              <a:spcBef>
                <a:spcPts val="0"/>
              </a:spcBef>
              <a:spcAft>
                <a:spcPts val="0"/>
              </a:spcAft>
              <a:buClr>
                <a:srgbClr val="434343"/>
              </a:buClr>
              <a:buSzPts val="2800"/>
              <a:buNone/>
              <a:defRPr sz="2100">
                <a:solidFill>
                  <a:srgbClr val="434343"/>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0"/>
        <p:cNvGrpSpPr/>
        <p:nvPr/>
      </p:nvGrpSpPr>
      <p:grpSpPr>
        <a:xfrm>
          <a:off x="0" y="0"/>
          <a:ext cx="0" cy="0"/>
          <a:chOff x="0" y="0"/>
          <a:chExt cx="0" cy="0"/>
        </a:xfrm>
      </p:grpSpPr>
      <p:sp>
        <p:nvSpPr>
          <p:cNvPr id="131" name="Google Shape;131;p23"/>
          <p:cNvSpPr txBox="1">
            <a:spLocks noGrp="1"/>
          </p:cNvSpPr>
          <p:nvPr>
            <p:ph type="title"/>
          </p:nvPr>
        </p:nvSpPr>
        <p:spPr>
          <a:xfrm>
            <a:off x="367689" y="866957"/>
            <a:ext cx="4775851" cy="7878578"/>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3600"/>
            </a:lvl1pPr>
            <a:lvl2pPr lvl="1">
              <a:spcBef>
                <a:spcPts val="0"/>
              </a:spcBef>
              <a:spcAft>
                <a:spcPts val="0"/>
              </a:spcAft>
              <a:buSzPts val="4800"/>
              <a:buNone/>
              <a:defRPr sz="3600"/>
            </a:lvl2pPr>
            <a:lvl3pPr lvl="2">
              <a:spcBef>
                <a:spcPts val="0"/>
              </a:spcBef>
              <a:spcAft>
                <a:spcPts val="0"/>
              </a:spcAft>
              <a:buSzPts val="4800"/>
              <a:buNone/>
              <a:defRPr sz="3600"/>
            </a:lvl3pPr>
            <a:lvl4pPr lvl="3">
              <a:spcBef>
                <a:spcPts val="0"/>
              </a:spcBef>
              <a:spcAft>
                <a:spcPts val="0"/>
              </a:spcAft>
              <a:buSzPts val="4800"/>
              <a:buNone/>
              <a:defRPr sz="3600"/>
            </a:lvl4pPr>
            <a:lvl5pPr lvl="4">
              <a:spcBef>
                <a:spcPts val="0"/>
              </a:spcBef>
              <a:spcAft>
                <a:spcPts val="0"/>
              </a:spcAft>
              <a:buSzPts val="4800"/>
              <a:buNone/>
              <a:defRPr sz="3600"/>
            </a:lvl5pPr>
            <a:lvl6pPr lvl="5">
              <a:spcBef>
                <a:spcPts val="0"/>
              </a:spcBef>
              <a:spcAft>
                <a:spcPts val="0"/>
              </a:spcAft>
              <a:buSzPts val="4800"/>
              <a:buNone/>
              <a:defRPr sz="3600"/>
            </a:lvl6pPr>
            <a:lvl7pPr lvl="6">
              <a:spcBef>
                <a:spcPts val="0"/>
              </a:spcBef>
              <a:spcAft>
                <a:spcPts val="0"/>
              </a:spcAft>
              <a:buSzPts val="4800"/>
              <a:buNone/>
              <a:defRPr sz="3600"/>
            </a:lvl7pPr>
            <a:lvl8pPr lvl="7">
              <a:spcBef>
                <a:spcPts val="0"/>
              </a:spcBef>
              <a:spcAft>
                <a:spcPts val="0"/>
              </a:spcAft>
              <a:buSzPts val="4800"/>
              <a:buNone/>
              <a:defRPr sz="3600"/>
            </a:lvl8pPr>
            <a:lvl9pPr lvl="8">
              <a:spcBef>
                <a:spcPts val="0"/>
              </a:spcBef>
              <a:spcAft>
                <a:spcPts val="0"/>
              </a:spcAft>
              <a:buSzPts val="4800"/>
              <a:buNone/>
              <a:defRPr sz="3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2"/>
        <p:cNvGrpSpPr/>
        <p:nvPr/>
      </p:nvGrpSpPr>
      <p:grpSpPr>
        <a:xfrm>
          <a:off x="0" y="0"/>
          <a:ext cx="0" cy="0"/>
          <a:chOff x="0" y="0"/>
          <a:chExt cx="0" cy="0"/>
        </a:xfrm>
      </p:grpSpPr>
      <p:sp>
        <p:nvSpPr>
          <p:cNvPr id="133" name="Google Shape;133;p24"/>
          <p:cNvSpPr txBox="1">
            <a:spLocks noGrp="1"/>
          </p:cNvSpPr>
          <p:nvPr>
            <p:ph type="title"/>
          </p:nvPr>
        </p:nvSpPr>
        <p:spPr>
          <a:xfrm>
            <a:off x="199127" y="2375004"/>
            <a:ext cx="3033900" cy="28548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3150"/>
            </a:lvl1pPr>
            <a:lvl2pPr lvl="1" algn="ctr">
              <a:spcBef>
                <a:spcPts val="0"/>
              </a:spcBef>
              <a:spcAft>
                <a:spcPts val="0"/>
              </a:spcAft>
              <a:buSzPts val="4200"/>
              <a:buNone/>
              <a:defRPr sz="3150"/>
            </a:lvl2pPr>
            <a:lvl3pPr lvl="2" algn="ctr">
              <a:spcBef>
                <a:spcPts val="0"/>
              </a:spcBef>
              <a:spcAft>
                <a:spcPts val="0"/>
              </a:spcAft>
              <a:buSzPts val="4200"/>
              <a:buNone/>
              <a:defRPr sz="3150"/>
            </a:lvl3pPr>
            <a:lvl4pPr lvl="3" algn="ctr">
              <a:spcBef>
                <a:spcPts val="0"/>
              </a:spcBef>
              <a:spcAft>
                <a:spcPts val="0"/>
              </a:spcAft>
              <a:buSzPts val="4200"/>
              <a:buNone/>
              <a:defRPr sz="3150"/>
            </a:lvl4pPr>
            <a:lvl5pPr lvl="4" algn="ctr">
              <a:spcBef>
                <a:spcPts val="0"/>
              </a:spcBef>
              <a:spcAft>
                <a:spcPts val="0"/>
              </a:spcAft>
              <a:buSzPts val="4200"/>
              <a:buNone/>
              <a:defRPr sz="3150"/>
            </a:lvl5pPr>
            <a:lvl6pPr lvl="5" algn="ctr">
              <a:spcBef>
                <a:spcPts val="0"/>
              </a:spcBef>
              <a:spcAft>
                <a:spcPts val="0"/>
              </a:spcAft>
              <a:buSzPts val="4200"/>
              <a:buNone/>
              <a:defRPr sz="3150"/>
            </a:lvl6pPr>
            <a:lvl7pPr lvl="6" algn="ctr">
              <a:spcBef>
                <a:spcPts val="0"/>
              </a:spcBef>
              <a:spcAft>
                <a:spcPts val="0"/>
              </a:spcAft>
              <a:buSzPts val="4200"/>
              <a:buNone/>
              <a:defRPr sz="3150"/>
            </a:lvl7pPr>
            <a:lvl8pPr lvl="7" algn="ctr">
              <a:spcBef>
                <a:spcPts val="0"/>
              </a:spcBef>
              <a:spcAft>
                <a:spcPts val="0"/>
              </a:spcAft>
              <a:buSzPts val="4200"/>
              <a:buNone/>
              <a:defRPr sz="3150"/>
            </a:lvl8pPr>
            <a:lvl9pPr lvl="8" algn="ctr">
              <a:spcBef>
                <a:spcPts val="0"/>
              </a:spcBef>
              <a:spcAft>
                <a:spcPts val="0"/>
              </a:spcAft>
              <a:buSzPts val="4200"/>
              <a:buNone/>
              <a:defRPr sz="3150"/>
            </a:lvl9pPr>
          </a:lstStyle>
          <a:p>
            <a:endParaRPr/>
          </a:p>
        </p:txBody>
      </p:sp>
      <p:sp>
        <p:nvSpPr>
          <p:cNvPr id="134" name="Google Shape;134;p24"/>
          <p:cNvSpPr txBox="1">
            <a:spLocks noGrp="1"/>
          </p:cNvSpPr>
          <p:nvPr>
            <p:ph type="subTitle" idx="1"/>
          </p:nvPr>
        </p:nvSpPr>
        <p:spPr>
          <a:xfrm>
            <a:off x="199127" y="5398517"/>
            <a:ext cx="3033900" cy="2378711"/>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575"/>
            </a:lvl1pPr>
            <a:lvl2pPr lvl="1" algn="ctr">
              <a:lnSpc>
                <a:spcPct val="100000"/>
              </a:lnSpc>
              <a:spcBef>
                <a:spcPts val="0"/>
              </a:spcBef>
              <a:spcAft>
                <a:spcPts val="0"/>
              </a:spcAft>
              <a:buSzPts val="2100"/>
              <a:buNone/>
              <a:defRPr sz="1575"/>
            </a:lvl2pPr>
            <a:lvl3pPr lvl="2" algn="ctr">
              <a:lnSpc>
                <a:spcPct val="100000"/>
              </a:lnSpc>
              <a:spcBef>
                <a:spcPts val="0"/>
              </a:spcBef>
              <a:spcAft>
                <a:spcPts val="0"/>
              </a:spcAft>
              <a:buSzPts val="2100"/>
              <a:buNone/>
              <a:defRPr sz="1575"/>
            </a:lvl3pPr>
            <a:lvl4pPr lvl="3" algn="ctr">
              <a:lnSpc>
                <a:spcPct val="100000"/>
              </a:lnSpc>
              <a:spcBef>
                <a:spcPts val="0"/>
              </a:spcBef>
              <a:spcAft>
                <a:spcPts val="0"/>
              </a:spcAft>
              <a:buSzPts val="2100"/>
              <a:buNone/>
              <a:defRPr sz="1575"/>
            </a:lvl4pPr>
            <a:lvl5pPr lvl="4" algn="ctr">
              <a:lnSpc>
                <a:spcPct val="100000"/>
              </a:lnSpc>
              <a:spcBef>
                <a:spcPts val="0"/>
              </a:spcBef>
              <a:spcAft>
                <a:spcPts val="0"/>
              </a:spcAft>
              <a:buSzPts val="2100"/>
              <a:buNone/>
              <a:defRPr sz="1575"/>
            </a:lvl5pPr>
            <a:lvl6pPr lvl="5" algn="ctr">
              <a:lnSpc>
                <a:spcPct val="100000"/>
              </a:lnSpc>
              <a:spcBef>
                <a:spcPts val="0"/>
              </a:spcBef>
              <a:spcAft>
                <a:spcPts val="0"/>
              </a:spcAft>
              <a:buSzPts val="2100"/>
              <a:buNone/>
              <a:defRPr sz="1575"/>
            </a:lvl6pPr>
            <a:lvl7pPr lvl="6" algn="ctr">
              <a:lnSpc>
                <a:spcPct val="100000"/>
              </a:lnSpc>
              <a:spcBef>
                <a:spcPts val="0"/>
              </a:spcBef>
              <a:spcAft>
                <a:spcPts val="0"/>
              </a:spcAft>
              <a:buSzPts val="2100"/>
              <a:buNone/>
              <a:defRPr sz="1575"/>
            </a:lvl7pPr>
            <a:lvl8pPr lvl="7" algn="ctr">
              <a:lnSpc>
                <a:spcPct val="100000"/>
              </a:lnSpc>
              <a:spcBef>
                <a:spcPts val="0"/>
              </a:spcBef>
              <a:spcAft>
                <a:spcPts val="0"/>
              </a:spcAft>
              <a:buSzPts val="2100"/>
              <a:buNone/>
              <a:defRPr sz="1575"/>
            </a:lvl8pPr>
            <a:lvl9pPr lvl="8" algn="ctr">
              <a:lnSpc>
                <a:spcPct val="100000"/>
              </a:lnSpc>
              <a:spcBef>
                <a:spcPts val="0"/>
              </a:spcBef>
              <a:spcAft>
                <a:spcPts val="0"/>
              </a:spcAft>
              <a:buSzPts val="2100"/>
              <a:buNone/>
              <a:defRPr sz="1575"/>
            </a:lvl9pPr>
          </a:lstStyle>
          <a:p>
            <a:endParaRPr/>
          </a:p>
        </p:txBody>
      </p:sp>
      <p:sp>
        <p:nvSpPr>
          <p:cNvPr id="135" name="Google Shape;135;p24"/>
          <p:cNvSpPr txBox="1">
            <a:spLocks noGrp="1"/>
          </p:cNvSpPr>
          <p:nvPr>
            <p:ph type="body" idx="2"/>
          </p:nvPr>
        </p:nvSpPr>
        <p:spPr>
          <a:xfrm>
            <a:off x="3704628" y="1394517"/>
            <a:ext cx="2877751" cy="7116489"/>
          </a:xfrm>
          <a:prstGeom prst="rect">
            <a:avLst/>
          </a:prstGeom>
        </p:spPr>
        <p:txBody>
          <a:bodyPr spcFirstLastPara="1" wrap="square" lIns="91425" tIns="91425" rIns="91425" bIns="91425" anchor="ctr" anchorCtr="0">
            <a:noAutofit/>
          </a:bodyPr>
          <a:lstStyle>
            <a:lvl1pPr marL="342905" lvl="0" indent="-257179">
              <a:spcBef>
                <a:spcPts val="0"/>
              </a:spcBef>
              <a:spcAft>
                <a:spcPts val="0"/>
              </a:spcAft>
              <a:buSzPts val="1800"/>
              <a:buChar char="●"/>
              <a:defRPr/>
            </a:lvl1pPr>
            <a:lvl2pPr marL="685808" lvl="1" indent="-238128">
              <a:spcBef>
                <a:spcPts val="1200"/>
              </a:spcBef>
              <a:spcAft>
                <a:spcPts val="0"/>
              </a:spcAft>
              <a:buSzPts val="1400"/>
              <a:buChar char="○"/>
              <a:defRPr/>
            </a:lvl2pPr>
            <a:lvl3pPr marL="1028713" lvl="2" indent="-238128">
              <a:spcBef>
                <a:spcPts val="1200"/>
              </a:spcBef>
              <a:spcAft>
                <a:spcPts val="0"/>
              </a:spcAft>
              <a:buSzPts val="1400"/>
              <a:buChar char="■"/>
              <a:defRPr/>
            </a:lvl3pPr>
            <a:lvl4pPr marL="1371617" lvl="3" indent="-238128">
              <a:spcBef>
                <a:spcPts val="1200"/>
              </a:spcBef>
              <a:spcAft>
                <a:spcPts val="0"/>
              </a:spcAft>
              <a:buSzPts val="1400"/>
              <a:buChar char="●"/>
              <a:defRPr/>
            </a:lvl4pPr>
            <a:lvl5pPr marL="1714522" lvl="4" indent="-238128">
              <a:spcBef>
                <a:spcPts val="1200"/>
              </a:spcBef>
              <a:spcAft>
                <a:spcPts val="0"/>
              </a:spcAft>
              <a:buSzPts val="1400"/>
              <a:buChar char="○"/>
              <a:defRPr/>
            </a:lvl5pPr>
            <a:lvl6pPr marL="2057426" lvl="5" indent="-238128">
              <a:spcBef>
                <a:spcPts val="1200"/>
              </a:spcBef>
              <a:spcAft>
                <a:spcPts val="0"/>
              </a:spcAft>
              <a:buSzPts val="1400"/>
              <a:buChar char="■"/>
              <a:defRPr/>
            </a:lvl6pPr>
            <a:lvl7pPr marL="2400330" lvl="6" indent="-238128">
              <a:spcBef>
                <a:spcPts val="1200"/>
              </a:spcBef>
              <a:spcAft>
                <a:spcPts val="0"/>
              </a:spcAft>
              <a:buSzPts val="1400"/>
              <a:buChar char="●"/>
              <a:defRPr/>
            </a:lvl7pPr>
            <a:lvl8pPr marL="2743235" lvl="7" indent="-238128">
              <a:spcBef>
                <a:spcPts val="1200"/>
              </a:spcBef>
              <a:spcAft>
                <a:spcPts val="0"/>
              </a:spcAft>
              <a:buSzPts val="1400"/>
              <a:buChar char="○"/>
              <a:defRPr/>
            </a:lvl8pPr>
            <a:lvl9pPr marL="3086138" lvl="8" indent="-238128">
              <a:spcBef>
                <a:spcPts val="1200"/>
              </a:spcBef>
              <a:spcAft>
                <a:spcPts val="1200"/>
              </a:spcAft>
              <a:buSzPts val="14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6"/>
        <p:cNvGrpSpPr/>
        <p:nvPr/>
      </p:nvGrpSpPr>
      <p:grpSpPr>
        <a:xfrm>
          <a:off x="0" y="0"/>
          <a:ext cx="0" cy="0"/>
          <a:chOff x="0" y="0"/>
          <a:chExt cx="0" cy="0"/>
        </a:xfrm>
      </p:grpSpPr>
      <p:sp>
        <p:nvSpPr>
          <p:cNvPr id="137" name="Google Shape;137;p25"/>
          <p:cNvSpPr txBox="1">
            <a:spLocks noGrp="1"/>
          </p:cNvSpPr>
          <p:nvPr>
            <p:ph type="body" idx="1"/>
          </p:nvPr>
        </p:nvSpPr>
        <p:spPr>
          <a:xfrm>
            <a:off x="233775" y="8147776"/>
            <a:ext cx="4499100" cy="1165378"/>
          </a:xfrm>
          <a:prstGeom prst="rect">
            <a:avLst/>
          </a:prstGeom>
        </p:spPr>
        <p:txBody>
          <a:bodyPr spcFirstLastPara="1" wrap="square" lIns="91425" tIns="91425" rIns="91425" bIns="91425" anchor="ctr" anchorCtr="0">
            <a:noAutofit/>
          </a:bodyPr>
          <a:lstStyle>
            <a:lvl1pPr marL="342905" lvl="0" indent="-171452">
              <a:lnSpc>
                <a:spcPct val="100000"/>
              </a:lnSpc>
              <a:spcBef>
                <a:spcPts val="0"/>
              </a:spcBef>
              <a:spcAft>
                <a:spcPts val="0"/>
              </a:spcAft>
              <a:buSzPts val="1800"/>
              <a:buNone/>
              <a:defRPr/>
            </a:lvl1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8"/>
        <p:cNvGrpSpPr/>
        <p:nvPr/>
      </p:nvGrpSpPr>
      <p:grpSpPr>
        <a:xfrm>
          <a:off x="0" y="0"/>
          <a:ext cx="0" cy="0"/>
          <a:chOff x="0" y="0"/>
          <a:chExt cx="0" cy="0"/>
        </a:xfrm>
      </p:grpSpPr>
      <p:sp>
        <p:nvSpPr>
          <p:cNvPr id="139" name="Google Shape;139;p26"/>
          <p:cNvSpPr txBox="1">
            <a:spLocks noGrp="1"/>
          </p:cNvSpPr>
          <p:nvPr>
            <p:ph type="title" hasCustomPrompt="1"/>
          </p:nvPr>
        </p:nvSpPr>
        <p:spPr>
          <a:xfrm>
            <a:off x="233776" y="2130317"/>
            <a:ext cx="6390451" cy="3781556"/>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9000"/>
            </a:lvl1pPr>
            <a:lvl2pPr lvl="1" algn="ctr">
              <a:spcBef>
                <a:spcPts val="0"/>
              </a:spcBef>
              <a:spcAft>
                <a:spcPts val="0"/>
              </a:spcAft>
              <a:buSzPts val="12000"/>
              <a:buNone/>
              <a:defRPr sz="9000"/>
            </a:lvl2pPr>
            <a:lvl3pPr lvl="2" algn="ctr">
              <a:spcBef>
                <a:spcPts val="0"/>
              </a:spcBef>
              <a:spcAft>
                <a:spcPts val="0"/>
              </a:spcAft>
              <a:buSzPts val="12000"/>
              <a:buNone/>
              <a:defRPr sz="9000"/>
            </a:lvl3pPr>
            <a:lvl4pPr lvl="3" algn="ctr">
              <a:spcBef>
                <a:spcPts val="0"/>
              </a:spcBef>
              <a:spcAft>
                <a:spcPts val="0"/>
              </a:spcAft>
              <a:buSzPts val="12000"/>
              <a:buNone/>
              <a:defRPr sz="9000"/>
            </a:lvl4pPr>
            <a:lvl5pPr lvl="4" algn="ctr">
              <a:spcBef>
                <a:spcPts val="0"/>
              </a:spcBef>
              <a:spcAft>
                <a:spcPts val="0"/>
              </a:spcAft>
              <a:buSzPts val="12000"/>
              <a:buNone/>
              <a:defRPr sz="9000"/>
            </a:lvl5pPr>
            <a:lvl6pPr lvl="5" algn="ctr">
              <a:spcBef>
                <a:spcPts val="0"/>
              </a:spcBef>
              <a:spcAft>
                <a:spcPts val="0"/>
              </a:spcAft>
              <a:buSzPts val="12000"/>
              <a:buNone/>
              <a:defRPr sz="9000"/>
            </a:lvl6pPr>
            <a:lvl7pPr lvl="6" algn="ctr">
              <a:spcBef>
                <a:spcPts val="0"/>
              </a:spcBef>
              <a:spcAft>
                <a:spcPts val="0"/>
              </a:spcAft>
              <a:buSzPts val="12000"/>
              <a:buNone/>
              <a:defRPr sz="9000"/>
            </a:lvl7pPr>
            <a:lvl8pPr lvl="7" algn="ctr">
              <a:spcBef>
                <a:spcPts val="0"/>
              </a:spcBef>
              <a:spcAft>
                <a:spcPts val="0"/>
              </a:spcAft>
              <a:buSzPts val="12000"/>
              <a:buNone/>
              <a:defRPr sz="9000"/>
            </a:lvl8pPr>
            <a:lvl9pPr lvl="8" algn="ctr">
              <a:spcBef>
                <a:spcPts val="0"/>
              </a:spcBef>
              <a:spcAft>
                <a:spcPts val="0"/>
              </a:spcAft>
              <a:buSzPts val="12000"/>
              <a:buNone/>
              <a:defRPr sz="9000"/>
            </a:lvl9pPr>
          </a:lstStyle>
          <a:p>
            <a:r>
              <a:t>xx%</a:t>
            </a:r>
          </a:p>
        </p:txBody>
      </p:sp>
      <p:sp>
        <p:nvSpPr>
          <p:cNvPr id="140" name="Google Shape;140;p26"/>
          <p:cNvSpPr txBox="1">
            <a:spLocks noGrp="1"/>
          </p:cNvSpPr>
          <p:nvPr>
            <p:ph type="body" idx="1"/>
          </p:nvPr>
        </p:nvSpPr>
        <p:spPr>
          <a:xfrm>
            <a:off x="233776" y="6070954"/>
            <a:ext cx="6390451" cy="2505244"/>
          </a:xfrm>
          <a:prstGeom prst="rect">
            <a:avLst/>
          </a:prstGeom>
        </p:spPr>
        <p:txBody>
          <a:bodyPr spcFirstLastPara="1" wrap="square" lIns="91425" tIns="91425" rIns="91425" bIns="91425" anchor="t" anchorCtr="0">
            <a:noAutofit/>
          </a:bodyPr>
          <a:lstStyle>
            <a:lvl1pPr marL="342905" lvl="0" indent="-257179" algn="ctr">
              <a:spcBef>
                <a:spcPts val="0"/>
              </a:spcBef>
              <a:spcAft>
                <a:spcPts val="0"/>
              </a:spcAft>
              <a:buSzPts val="1800"/>
              <a:buChar char="●"/>
              <a:defRPr/>
            </a:lvl1pPr>
            <a:lvl2pPr marL="685808" lvl="1" indent="-238128" algn="ctr">
              <a:spcBef>
                <a:spcPts val="1200"/>
              </a:spcBef>
              <a:spcAft>
                <a:spcPts val="0"/>
              </a:spcAft>
              <a:buSzPts val="1400"/>
              <a:buChar char="○"/>
              <a:defRPr/>
            </a:lvl2pPr>
            <a:lvl3pPr marL="1028713" lvl="2" indent="-238128" algn="ctr">
              <a:spcBef>
                <a:spcPts val="1200"/>
              </a:spcBef>
              <a:spcAft>
                <a:spcPts val="0"/>
              </a:spcAft>
              <a:buSzPts val="1400"/>
              <a:buChar char="■"/>
              <a:defRPr/>
            </a:lvl3pPr>
            <a:lvl4pPr marL="1371617" lvl="3" indent="-238128" algn="ctr">
              <a:spcBef>
                <a:spcPts val="1200"/>
              </a:spcBef>
              <a:spcAft>
                <a:spcPts val="0"/>
              </a:spcAft>
              <a:buSzPts val="1400"/>
              <a:buChar char="●"/>
              <a:defRPr/>
            </a:lvl4pPr>
            <a:lvl5pPr marL="1714522" lvl="4" indent="-238128" algn="ctr">
              <a:spcBef>
                <a:spcPts val="1200"/>
              </a:spcBef>
              <a:spcAft>
                <a:spcPts val="0"/>
              </a:spcAft>
              <a:buSzPts val="1400"/>
              <a:buChar char="○"/>
              <a:defRPr/>
            </a:lvl5pPr>
            <a:lvl6pPr marL="2057426" lvl="5" indent="-238128" algn="ctr">
              <a:spcBef>
                <a:spcPts val="1200"/>
              </a:spcBef>
              <a:spcAft>
                <a:spcPts val="0"/>
              </a:spcAft>
              <a:buSzPts val="1400"/>
              <a:buChar char="■"/>
              <a:defRPr/>
            </a:lvl6pPr>
            <a:lvl7pPr marL="2400330" lvl="6" indent="-238128" algn="ctr">
              <a:spcBef>
                <a:spcPts val="1200"/>
              </a:spcBef>
              <a:spcAft>
                <a:spcPts val="0"/>
              </a:spcAft>
              <a:buSzPts val="1400"/>
              <a:buChar char="●"/>
              <a:defRPr/>
            </a:lvl7pPr>
            <a:lvl8pPr marL="2743235" lvl="7" indent="-238128" algn="ctr">
              <a:spcBef>
                <a:spcPts val="1200"/>
              </a:spcBef>
              <a:spcAft>
                <a:spcPts val="0"/>
              </a:spcAft>
              <a:buSzPts val="1400"/>
              <a:buChar char="○"/>
              <a:defRPr/>
            </a:lvl8pPr>
            <a:lvl9pPr marL="3086138" lvl="8" indent="-238128" algn="ctr">
              <a:spcBef>
                <a:spcPts val="1200"/>
              </a:spcBef>
              <a:spcAft>
                <a:spcPts val="1200"/>
              </a:spcAft>
              <a:buSzPts val="14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4"/>
        <p:cNvGrpSpPr/>
        <p:nvPr/>
      </p:nvGrpSpPr>
      <p:grpSpPr>
        <a:xfrm>
          <a:off x="0" y="0"/>
          <a:ext cx="0" cy="0"/>
          <a:chOff x="0" y="0"/>
          <a:chExt cx="0" cy="0"/>
        </a:xfrm>
      </p:grpSpPr>
      <p:grpSp>
        <p:nvGrpSpPr>
          <p:cNvPr id="15" name="Google Shape;15;p3"/>
          <p:cNvGrpSpPr/>
          <p:nvPr/>
        </p:nvGrpSpPr>
        <p:grpSpPr>
          <a:xfrm>
            <a:off x="4477690" y="507582"/>
            <a:ext cx="2513927" cy="9044786"/>
            <a:chOff x="5913100" y="263551"/>
            <a:chExt cx="3351902" cy="4696331"/>
          </a:xfrm>
        </p:grpSpPr>
        <p:sp>
          <p:nvSpPr>
            <p:cNvPr id="16" name="Google Shape;16;p3"/>
            <p:cNvSpPr/>
            <p:nvPr/>
          </p:nvSpPr>
          <p:spPr>
            <a:xfrm rot="5400000">
              <a:off x="4779863" y="1396789"/>
              <a:ext cx="4694800" cy="2428325"/>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7" name="Google Shape;17;p3"/>
            <p:cNvSpPr/>
            <p:nvPr/>
          </p:nvSpPr>
          <p:spPr>
            <a:xfrm>
              <a:off x="7131402" y="265183"/>
              <a:ext cx="2133600" cy="4694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sp>
        <p:nvSpPr>
          <p:cNvPr id="18" name="Google Shape;18;p3"/>
          <p:cNvSpPr txBox="1">
            <a:spLocks noGrp="1"/>
          </p:cNvSpPr>
          <p:nvPr>
            <p:ph type="ctrTitle"/>
          </p:nvPr>
        </p:nvSpPr>
        <p:spPr>
          <a:xfrm>
            <a:off x="1706541" y="940622"/>
            <a:ext cx="1688851" cy="1112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000000"/>
              </a:buClr>
              <a:buSzPts val="1200"/>
              <a:buNone/>
              <a:defRPr sz="1050"/>
            </a:lvl1pPr>
            <a:lvl2pPr lvl="1" rtl="0">
              <a:spcBef>
                <a:spcPts val="0"/>
              </a:spcBef>
              <a:spcAft>
                <a:spcPts val="0"/>
              </a:spcAft>
              <a:buClr>
                <a:srgbClr val="000000"/>
              </a:buClr>
              <a:buSzPts val="1200"/>
              <a:buNone/>
              <a:defRPr sz="900">
                <a:solidFill>
                  <a:srgbClr val="000000"/>
                </a:solidFill>
              </a:defRPr>
            </a:lvl2pPr>
            <a:lvl3pPr lvl="2" rtl="0">
              <a:spcBef>
                <a:spcPts val="0"/>
              </a:spcBef>
              <a:spcAft>
                <a:spcPts val="0"/>
              </a:spcAft>
              <a:buClr>
                <a:srgbClr val="000000"/>
              </a:buClr>
              <a:buSzPts val="1200"/>
              <a:buNone/>
              <a:defRPr sz="900">
                <a:solidFill>
                  <a:srgbClr val="000000"/>
                </a:solidFill>
              </a:defRPr>
            </a:lvl3pPr>
            <a:lvl4pPr lvl="3" rtl="0">
              <a:spcBef>
                <a:spcPts val="0"/>
              </a:spcBef>
              <a:spcAft>
                <a:spcPts val="0"/>
              </a:spcAft>
              <a:buClr>
                <a:srgbClr val="000000"/>
              </a:buClr>
              <a:buSzPts val="1200"/>
              <a:buNone/>
              <a:defRPr sz="900">
                <a:solidFill>
                  <a:srgbClr val="000000"/>
                </a:solidFill>
              </a:defRPr>
            </a:lvl4pPr>
            <a:lvl5pPr lvl="4" rtl="0">
              <a:spcBef>
                <a:spcPts val="0"/>
              </a:spcBef>
              <a:spcAft>
                <a:spcPts val="0"/>
              </a:spcAft>
              <a:buClr>
                <a:srgbClr val="000000"/>
              </a:buClr>
              <a:buSzPts val="1200"/>
              <a:buNone/>
              <a:defRPr sz="900">
                <a:solidFill>
                  <a:srgbClr val="000000"/>
                </a:solidFill>
              </a:defRPr>
            </a:lvl5pPr>
            <a:lvl6pPr lvl="5" rtl="0">
              <a:spcBef>
                <a:spcPts val="0"/>
              </a:spcBef>
              <a:spcAft>
                <a:spcPts val="0"/>
              </a:spcAft>
              <a:buClr>
                <a:srgbClr val="000000"/>
              </a:buClr>
              <a:buSzPts val="1200"/>
              <a:buNone/>
              <a:defRPr sz="900">
                <a:solidFill>
                  <a:srgbClr val="000000"/>
                </a:solidFill>
              </a:defRPr>
            </a:lvl6pPr>
            <a:lvl7pPr lvl="6" rtl="0">
              <a:spcBef>
                <a:spcPts val="0"/>
              </a:spcBef>
              <a:spcAft>
                <a:spcPts val="0"/>
              </a:spcAft>
              <a:buClr>
                <a:srgbClr val="000000"/>
              </a:buClr>
              <a:buSzPts val="1200"/>
              <a:buNone/>
              <a:defRPr sz="900">
                <a:solidFill>
                  <a:srgbClr val="000000"/>
                </a:solidFill>
              </a:defRPr>
            </a:lvl7pPr>
            <a:lvl8pPr lvl="7" rtl="0">
              <a:spcBef>
                <a:spcPts val="0"/>
              </a:spcBef>
              <a:spcAft>
                <a:spcPts val="0"/>
              </a:spcAft>
              <a:buClr>
                <a:srgbClr val="000000"/>
              </a:buClr>
              <a:buSzPts val="1200"/>
              <a:buNone/>
              <a:defRPr sz="900">
                <a:solidFill>
                  <a:srgbClr val="000000"/>
                </a:solidFill>
              </a:defRPr>
            </a:lvl8pPr>
            <a:lvl9pPr lvl="8" rtl="0">
              <a:spcBef>
                <a:spcPts val="0"/>
              </a:spcBef>
              <a:spcAft>
                <a:spcPts val="0"/>
              </a:spcAft>
              <a:buClr>
                <a:srgbClr val="000000"/>
              </a:buClr>
              <a:buSzPts val="1200"/>
              <a:buNone/>
              <a:defRPr sz="900">
                <a:solidFill>
                  <a:srgbClr val="000000"/>
                </a:solidFill>
              </a:defRPr>
            </a:lvl9pPr>
          </a:lstStyle>
          <a:p>
            <a:endParaRPr/>
          </a:p>
        </p:txBody>
      </p:sp>
      <p:sp>
        <p:nvSpPr>
          <p:cNvPr id="19" name="Google Shape;19;p3"/>
          <p:cNvSpPr txBox="1">
            <a:spLocks noGrp="1"/>
          </p:cNvSpPr>
          <p:nvPr>
            <p:ph type="subTitle" idx="1"/>
          </p:nvPr>
        </p:nvSpPr>
        <p:spPr>
          <a:xfrm>
            <a:off x="1965518" y="1739974"/>
            <a:ext cx="1429875" cy="110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900">
                <a:solidFill>
                  <a:srgbClr val="000000"/>
                </a:solidFill>
              </a:defRPr>
            </a:lvl1pPr>
            <a:lvl2pPr lvl="1" rtl="0">
              <a:lnSpc>
                <a:spcPct val="100000"/>
              </a:lnSpc>
              <a:spcBef>
                <a:spcPts val="0"/>
              </a:spcBef>
              <a:spcAft>
                <a:spcPts val="0"/>
              </a:spcAft>
              <a:buClr>
                <a:srgbClr val="000000"/>
              </a:buClr>
              <a:buSzPts val="1000"/>
              <a:buNone/>
              <a:defRPr sz="750">
                <a:solidFill>
                  <a:srgbClr val="000000"/>
                </a:solidFill>
              </a:defRPr>
            </a:lvl2pPr>
            <a:lvl3pPr lvl="2" rtl="0">
              <a:lnSpc>
                <a:spcPct val="100000"/>
              </a:lnSpc>
              <a:spcBef>
                <a:spcPts val="0"/>
              </a:spcBef>
              <a:spcAft>
                <a:spcPts val="0"/>
              </a:spcAft>
              <a:buClr>
                <a:srgbClr val="000000"/>
              </a:buClr>
              <a:buSzPts val="1000"/>
              <a:buNone/>
              <a:defRPr sz="750">
                <a:solidFill>
                  <a:srgbClr val="000000"/>
                </a:solidFill>
              </a:defRPr>
            </a:lvl3pPr>
            <a:lvl4pPr lvl="3" rtl="0">
              <a:lnSpc>
                <a:spcPct val="100000"/>
              </a:lnSpc>
              <a:spcBef>
                <a:spcPts val="0"/>
              </a:spcBef>
              <a:spcAft>
                <a:spcPts val="0"/>
              </a:spcAft>
              <a:buClr>
                <a:srgbClr val="000000"/>
              </a:buClr>
              <a:buSzPts val="1000"/>
              <a:buNone/>
              <a:defRPr sz="750">
                <a:solidFill>
                  <a:srgbClr val="000000"/>
                </a:solidFill>
              </a:defRPr>
            </a:lvl4pPr>
            <a:lvl5pPr lvl="4" rtl="0">
              <a:lnSpc>
                <a:spcPct val="100000"/>
              </a:lnSpc>
              <a:spcBef>
                <a:spcPts val="0"/>
              </a:spcBef>
              <a:spcAft>
                <a:spcPts val="0"/>
              </a:spcAft>
              <a:buClr>
                <a:srgbClr val="000000"/>
              </a:buClr>
              <a:buSzPts val="1000"/>
              <a:buNone/>
              <a:defRPr sz="750">
                <a:solidFill>
                  <a:srgbClr val="000000"/>
                </a:solidFill>
              </a:defRPr>
            </a:lvl5pPr>
            <a:lvl6pPr lvl="5" rtl="0">
              <a:lnSpc>
                <a:spcPct val="100000"/>
              </a:lnSpc>
              <a:spcBef>
                <a:spcPts val="0"/>
              </a:spcBef>
              <a:spcAft>
                <a:spcPts val="0"/>
              </a:spcAft>
              <a:buClr>
                <a:srgbClr val="000000"/>
              </a:buClr>
              <a:buSzPts val="1000"/>
              <a:buNone/>
              <a:defRPr sz="750">
                <a:solidFill>
                  <a:srgbClr val="000000"/>
                </a:solidFill>
              </a:defRPr>
            </a:lvl6pPr>
            <a:lvl7pPr lvl="6" rtl="0">
              <a:lnSpc>
                <a:spcPct val="100000"/>
              </a:lnSpc>
              <a:spcBef>
                <a:spcPts val="0"/>
              </a:spcBef>
              <a:spcAft>
                <a:spcPts val="0"/>
              </a:spcAft>
              <a:buClr>
                <a:srgbClr val="000000"/>
              </a:buClr>
              <a:buSzPts val="1000"/>
              <a:buNone/>
              <a:defRPr sz="750">
                <a:solidFill>
                  <a:srgbClr val="000000"/>
                </a:solidFill>
              </a:defRPr>
            </a:lvl7pPr>
            <a:lvl8pPr lvl="7" rtl="0">
              <a:lnSpc>
                <a:spcPct val="100000"/>
              </a:lnSpc>
              <a:spcBef>
                <a:spcPts val="0"/>
              </a:spcBef>
              <a:spcAft>
                <a:spcPts val="0"/>
              </a:spcAft>
              <a:buClr>
                <a:srgbClr val="000000"/>
              </a:buClr>
              <a:buSzPts val="1000"/>
              <a:buNone/>
              <a:defRPr sz="750">
                <a:solidFill>
                  <a:srgbClr val="000000"/>
                </a:solidFill>
              </a:defRPr>
            </a:lvl8pPr>
            <a:lvl9pPr lvl="8" rtl="0">
              <a:lnSpc>
                <a:spcPct val="100000"/>
              </a:lnSpc>
              <a:spcBef>
                <a:spcPts val="0"/>
              </a:spcBef>
              <a:spcAft>
                <a:spcPts val="0"/>
              </a:spcAft>
              <a:buClr>
                <a:srgbClr val="000000"/>
              </a:buClr>
              <a:buSzPts val="1000"/>
              <a:buNone/>
              <a:defRPr sz="750">
                <a:solidFill>
                  <a:srgbClr val="000000"/>
                </a:solidFill>
              </a:defRPr>
            </a:lvl9pPr>
          </a:lstStyle>
          <a:p>
            <a:endParaRPr/>
          </a:p>
        </p:txBody>
      </p:sp>
      <p:sp>
        <p:nvSpPr>
          <p:cNvPr id="20" name="Google Shape;20;p3"/>
          <p:cNvSpPr txBox="1">
            <a:spLocks noGrp="1"/>
          </p:cNvSpPr>
          <p:nvPr>
            <p:ph type="title" idx="2" hasCustomPrompt="1"/>
          </p:nvPr>
        </p:nvSpPr>
        <p:spPr>
          <a:xfrm>
            <a:off x="4091927" y="1335100"/>
            <a:ext cx="870300" cy="1112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4800"/>
              <a:buNone/>
              <a:defRPr sz="3600">
                <a:solidFill>
                  <a:schemeClr val="accent1"/>
                </a:solidFill>
              </a:defRPr>
            </a:lvl1pPr>
            <a:lvl2pPr lvl="1" rtl="0">
              <a:spcBef>
                <a:spcPts val="0"/>
              </a:spcBef>
              <a:spcAft>
                <a:spcPts val="0"/>
              </a:spcAft>
              <a:buClr>
                <a:srgbClr val="000000"/>
              </a:buClr>
              <a:buSzPts val="48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a:spLocks noGrp="1"/>
          </p:cNvSpPr>
          <p:nvPr>
            <p:ph type="ctrTitle" idx="3"/>
          </p:nvPr>
        </p:nvSpPr>
        <p:spPr>
          <a:xfrm>
            <a:off x="1706541" y="2942526"/>
            <a:ext cx="1688851" cy="1112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000000"/>
              </a:buClr>
              <a:buSzPts val="1200"/>
              <a:buNone/>
              <a:defRPr sz="1050"/>
            </a:lvl1pPr>
            <a:lvl2pPr lvl="1" rtl="0">
              <a:spcBef>
                <a:spcPts val="0"/>
              </a:spcBef>
              <a:spcAft>
                <a:spcPts val="0"/>
              </a:spcAft>
              <a:buClr>
                <a:srgbClr val="000000"/>
              </a:buClr>
              <a:buSzPts val="1200"/>
              <a:buNone/>
              <a:defRPr sz="900">
                <a:solidFill>
                  <a:srgbClr val="000000"/>
                </a:solidFill>
              </a:defRPr>
            </a:lvl2pPr>
            <a:lvl3pPr lvl="2" rtl="0">
              <a:spcBef>
                <a:spcPts val="0"/>
              </a:spcBef>
              <a:spcAft>
                <a:spcPts val="0"/>
              </a:spcAft>
              <a:buClr>
                <a:srgbClr val="000000"/>
              </a:buClr>
              <a:buSzPts val="1200"/>
              <a:buNone/>
              <a:defRPr sz="900">
                <a:solidFill>
                  <a:srgbClr val="000000"/>
                </a:solidFill>
              </a:defRPr>
            </a:lvl3pPr>
            <a:lvl4pPr lvl="3" rtl="0">
              <a:spcBef>
                <a:spcPts val="0"/>
              </a:spcBef>
              <a:spcAft>
                <a:spcPts val="0"/>
              </a:spcAft>
              <a:buClr>
                <a:srgbClr val="000000"/>
              </a:buClr>
              <a:buSzPts val="1200"/>
              <a:buNone/>
              <a:defRPr sz="900">
                <a:solidFill>
                  <a:srgbClr val="000000"/>
                </a:solidFill>
              </a:defRPr>
            </a:lvl4pPr>
            <a:lvl5pPr lvl="4" rtl="0">
              <a:spcBef>
                <a:spcPts val="0"/>
              </a:spcBef>
              <a:spcAft>
                <a:spcPts val="0"/>
              </a:spcAft>
              <a:buClr>
                <a:srgbClr val="000000"/>
              </a:buClr>
              <a:buSzPts val="1200"/>
              <a:buNone/>
              <a:defRPr sz="900">
                <a:solidFill>
                  <a:srgbClr val="000000"/>
                </a:solidFill>
              </a:defRPr>
            </a:lvl5pPr>
            <a:lvl6pPr lvl="5" rtl="0">
              <a:spcBef>
                <a:spcPts val="0"/>
              </a:spcBef>
              <a:spcAft>
                <a:spcPts val="0"/>
              </a:spcAft>
              <a:buClr>
                <a:srgbClr val="000000"/>
              </a:buClr>
              <a:buSzPts val="1200"/>
              <a:buNone/>
              <a:defRPr sz="900">
                <a:solidFill>
                  <a:srgbClr val="000000"/>
                </a:solidFill>
              </a:defRPr>
            </a:lvl6pPr>
            <a:lvl7pPr lvl="6" rtl="0">
              <a:spcBef>
                <a:spcPts val="0"/>
              </a:spcBef>
              <a:spcAft>
                <a:spcPts val="0"/>
              </a:spcAft>
              <a:buClr>
                <a:srgbClr val="000000"/>
              </a:buClr>
              <a:buSzPts val="1200"/>
              <a:buNone/>
              <a:defRPr sz="900">
                <a:solidFill>
                  <a:srgbClr val="000000"/>
                </a:solidFill>
              </a:defRPr>
            </a:lvl7pPr>
            <a:lvl8pPr lvl="7" rtl="0">
              <a:spcBef>
                <a:spcPts val="0"/>
              </a:spcBef>
              <a:spcAft>
                <a:spcPts val="0"/>
              </a:spcAft>
              <a:buClr>
                <a:srgbClr val="000000"/>
              </a:buClr>
              <a:buSzPts val="1200"/>
              <a:buNone/>
              <a:defRPr sz="900">
                <a:solidFill>
                  <a:srgbClr val="000000"/>
                </a:solidFill>
              </a:defRPr>
            </a:lvl8pPr>
            <a:lvl9pPr lvl="8" rtl="0">
              <a:spcBef>
                <a:spcPts val="0"/>
              </a:spcBef>
              <a:spcAft>
                <a:spcPts val="0"/>
              </a:spcAft>
              <a:buClr>
                <a:srgbClr val="000000"/>
              </a:buClr>
              <a:buSzPts val="1200"/>
              <a:buNone/>
              <a:defRPr sz="900">
                <a:solidFill>
                  <a:srgbClr val="000000"/>
                </a:solidFill>
              </a:defRPr>
            </a:lvl9pPr>
          </a:lstStyle>
          <a:p>
            <a:endParaRPr/>
          </a:p>
        </p:txBody>
      </p:sp>
      <p:sp>
        <p:nvSpPr>
          <p:cNvPr id="22" name="Google Shape;22;p3"/>
          <p:cNvSpPr txBox="1">
            <a:spLocks noGrp="1"/>
          </p:cNvSpPr>
          <p:nvPr>
            <p:ph type="subTitle" idx="4"/>
          </p:nvPr>
        </p:nvSpPr>
        <p:spPr>
          <a:xfrm>
            <a:off x="1912868" y="3738238"/>
            <a:ext cx="1482525" cy="110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900">
                <a:solidFill>
                  <a:srgbClr val="000000"/>
                </a:solidFill>
              </a:defRPr>
            </a:lvl1pPr>
            <a:lvl2pPr lvl="1" rtl="0">
              <a:lnSpc>
                <a:spcPct val="100000"/>
              </a:lnSpc>
              <a:spcBef>
                <a:spcPts val="0"/>
              </a:spcBef>
              <a:spcAft>
                <a:spcPts val="0"/>
              </a:spcAft>
              <a:buClr>
                <a:srgbClr val="000000"/>
              </a:buClr>
              <a:buSzPts val="1000"/>
              <a:buNone/>
              <a:defRPr sz="750">
                <a:solidFill>
                  <a:srgbClr val="000000"/>
                </a:solidFill>
              </a:defRPr>
            </a:lvl2pPr>
            <a:lvl3pPr lvl="2" rtl="0">
              <a:lnSpc>
                <a:spcPct val="100000"/>
              </a:lnSpc>
              <a:spcBef>
                <a:spcPts val="0"/>
              </a:spcBef>
              <a:spcAft>
                <a:spcPts val="0"/>
              </a:spcAft>
              <a:buClr>
                <a:srgbClr val="000000"/>
              </a:buClr>
              <a:buSzPts val="1000"/>
              <a:buNone/>
              <a:defRPr sz="750">
                <a:solidFill>
                  <a:srgbClr val="000000"/>
                </a:solidFill>
              </a:defRPr>
            </a:lvl3pPr>
            <a:lvl4pPr lvl="3" rtl="0">
              <a:lnSpc>
                <a:spcPct val="100000"/>
              </a:lnSpc>
              <a:spcBef>
                <a:spcPts val="0"/>
              </a:spcBef>
              <a:spcAft>
                <a:spcPts val="0"/>
              </a:spcAft>
              <a:buClr>
                <a:srgbClr val="000000"/>
              </a:buClr>
              <a:buSzPts val="1000"/>
              <a:buNone/>
              <a:defRPr sz="750">
                <a:solidFill>
                  <a:srgbClr val="000000"/>
                </a:solidFill>
              </a:defRPr>
            </a:lvl4pPr>
            <a:lvl5pPr lvl="4" rtl="0">
              <a:lnSpc>
                <a:spcPct val="100000"/>
              </a:lnSpc>
              <a:spcBef>
                <a:spcPts val="0"/>
              </a:spcBef>
              <a:spcAft>
                <a:spcPts val="0"/>
              </a:spcAft>
              <a:buClr>
                <a:srgbClr val="000000"/>
              </a:buClr>
              <a:buSzPts val="1000"/>
              <a:buNone/>
              <a:defRPr sz="750">
                <a:solidFill>
                  <a:srgbClr val="000000"/>
                </a:solidFill>
              </a:defRPr>
            </a:lvl5pPr>
            <a:lvl6pPr lvl="5" rtl="0">
              <a:lnSpc>
                <a:spcPct val="100000"/>
              </a:lnSpc>
              <a:spcBef>
                <a:spcPts val="0"/>
              </a:spcBef>
              <a:spcAft>
                <a:spcPts val="0"/>
              </a:spcAft>
              <a:buClr>
                <a:srgbClr val="000000"/>
              </a:buClr>
              <a:buSzPts val="1000"/>
              <a:buNone/>
              <a:defRPr sz="750">
                <a:solidFill>
                  <a:srgbClr val="000000"/>
                </a:solidFill>
              </a:defRPr>
            </a:lvl6pPr>
            <a:lvl7pPr lvl="6" rtl="0">
              <a:lnSpc>
                <a:spcPct val="100000"/>
              </a:lnSpc>
              <a:spcBef>
                <a:spcPts val="0"/>
              </a:spcBef>
              <a:spcAft>
                <a:spcPts val="0"/>
              </a:spcAft>
              <a:buClr>
                <a:srgbClr val="000000"/>
              </a:buClr>
              <a:buSzPts val="1000"/>
              <a:buNone/>
              <a:defRPr sz="750">
                <a:solidFill>
                  <a:srgbClr val="000000"/>
                </a:solidFill>
              </a:defRPr>
            </a:lvl7pPr>
            <a:lvl8pPr lvl="7" rtl="0">
              <a:lnSpc>
                <a:spcPct val="100000"/>
              </a:lnSpc>
              <a:spcBef>
                <a:spcPts val="0"/>
              </a:spcBef>
              <a:spcAft>
                <a:spcPts val="0"/>
              </a:spcAft>
              <a:buClr>
                <a:srgbClr val="000000"/>
              </a:buClr>
              <a:buSzPts val="1000"/>
              <a:buNone/>
              <a:defRPr sz="750">
                <a:solidFill>
                  <a:srgbClr val="000000"/>
                </a:solidFill>
              </a:defRPr>
            </a:lvl8pPr>
            <a:lvl9pPr lvl="8" rtl="0">
              <a:lnSpc>
                <a:spcPct val="100000"/>
              </a:lnSpc>
              <a:spcBef>
                <a:spcPts val="0"/>
              </a:spcBef>
              <a:spcAft>
                <a:spcPts val="0"/>
              </a:spcAft>
              <a:buClr>
                <a:srgbClr val="000000"/>
              </a:buClr>
              <a:buSzPts val="1000"/>
              <a:buNone/>
              <a:defRPr sz="750">
                <a:solidFill>
                  <a:srgbClr val="000000"/>
                </a:solidFill>
              </a:defRPr>
            </a:lvl9pPr>
          </a:lstStyle>
          <a:p>
            <a:endParaRPr/>
          </a:p>
        </p:txBody>
      </p:sp>
      <p:sp>
        <p:nvSpPr>
          <p:cNvPr id="23" name="Google Shape;23;p3"/>
          <p:cNvSpPr txBox="1">
            <a:spLocks noGrp="1"/>
          </p:cNvSpPr>
          <p:nvPr>
            <p:ph type="title" idx="5" hasCustomPrompt="1"/>
          </p:nvPr>
        </p:nvSpPr>
        <p:spPr>
          <a:xfrm>
            <a:off x="4091927" y="3401091"/>
            <a:ext cx="870300" cy="1112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4800"/>
              <a:buNone/>
              <a:defRPr sz="3600">
                <a:solidFill>
                  <a:schemeClr val="accent1"/>
                </a:solidFill>
              </a:defRPr>
            </a:lvl1pPr>
            <a:lvl2pPr lvl="1" rtl="0">
              <a:spcBef>
                <a:spcPts val="0"/>
              </a:spcBef>
              <a:spcAft>
                <a:spcPts val="0"/>
              </a:spcAft>
              <a:buClr>
                <a:srgbClr val="000000"/>
              </a:buClr>
              <a:buSzPts val="48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24" name="Google Shape;24;p3"/>
          <p:cNvSpPr txBox="1">
            <a:spLocks noGrp="1"/>
          </p:cNvSpPr>
          <p:nvPr>
            <p:ph type="ctrTitle" idx="6"/>
          </p:nvPr>
        </p:nvSpPr>
        <p:spPr>
          <a:xfrm>
            <a:off x="1706541" y="6983617"/>
            <a:ext cx="1688851" cy="1112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000000"/>
              </a:buClr>
              <a:buSzPts val="1200"/>
              <a:buNone/>
              <a:defRPr sz="1050"/>
            </a:lvl1pPr>
            <a:lvl2pPr lvl="1" rtl="0">
              <a:spcBef>
                <a:spcPts val="0"/>
              </a:spcBef>
              <a:spcAft>
                <a:spcPts val="0"/>
              </a:spcAft>
              <a:buClr>
                <a:srgbClr val="000000"/>
              </a:buClr>
              <a:buSzPts val="1200"/>
              <a:buNone/>
              <a:defRPr sz="900">
                <a:solidFill>
                  <a:srgbClr val="000000"/>
                </a:solidFill>
              </a:defRPr>
            </a:lvl2pPr>
            <a:lvl3pPr lvl="2" rtl="0">
              <a:spcBef>
                <a:spcPts val="0"/>
              </a:spcBef>
              <a:spcAft>
                <a:spcPts val="0"/>
              </a:spcAft>
              <a:buClr>
                <a:srgbClr val="000000"/>
              </a:buClr>
              <a:buSzPts val="1200"/>
              <a:buNone/>
              <a:defRPr sz="900">
                <a:solidFill>
                  <a:srgbClr val="000000"/>
                </a:solidFill>
              </a:defRPr>
            </a:lvl3pPr>
            <a:lvl4pPr lvl="3" rtl="0">
              <a:spcBef>
                <a:spcPts val="0"/>
              </a:spcBef>
              <a:spcAft>
                <a:spcPts val="0"/>
              </a:spcAft>
              <a:buClr>
                <a:srgbClr val="000000"/>
              </a:buClr>
              <a:buSzPts val="1200"/>
              <a:buNone/>
              <a:defRPr sz="900">
                <a:solidFill>
                  <a:srgbClr val="000000"/>
                </a:solidFill>
              </a:defRPr>
            </a:lvl4pPr>
            <a:lvl5pPr lvl="4" rtl="0">
              <a:spcBef>
                <a:spcPts val="0"/>
              </a:spcBef>
              <a:spcAft>
                <a:spcPts val="0"/>
              </a:spcAft>
              <a:buClr>
                <a:srgbClr val="000000"/>
              </a:buClr>
              <a:buSzPts val="1200"/>
              <a:buNone/>
              <a:defRPr sz="900">
                <a:solidFill>
                  <a:srgbClr val="000000"/>
                </a:solidFill>
              </a:defRPr>
            </a:lvl5pPr>
            <a:lvl6pPr lvl="5" rtl="0">
              <a:spcBef>
                <a:spcPts val="0"/>
              </a:spcBef>
              <a:spcAft>
                <a:spcPts val="0"/>
              </a:spcAft>
              <a:buClr>
                <a:srgbClr val="000000"/>
              </a:buClr>
              <a:buSzPts val="1200"/>
              <a:buNone/>
              <a:defRPr sz="900">
                <a:solidFill>
                  <a:srgbClr val="000000"/>
                </a:solidFill>
              </a:defRPr>
            </a:lvl6pPr>
            <a:lvl7pPr lvl="6" rtl="0">
              <a:spcBef>
                <a:spcPts val="0"/>
              </a:spcBef>
              <a:spcAft>
                <a:spcPts val="0"/>
              </a:spcAft>
              <a:buClr>
                <a:srgbClr val="000000"/>
              </a:buClr>
              <a:buSzPts val="1200"/>
              <a:buNone/>
              <a:defRPr sz="900">
                <a:solidFill>
                  <a:srgbClr val="000000"/>
                </a:solidFill>
              </a:defRPr>
            </a:lvl7pPr>
            <a:lvl8pPr lvl="7" rtl="0">
              <a:spcBef>
                <a:spcPts val="0"/>
              </a:spcBef>
              <a:spcAft>
                <a:spcPts val="0"/>
              </a:spcAft>
              <a:buClr>
                <a:srgbClr val="000000"/>
              </a:buClr>
              <a:buSzPts val="1200"/>
              <a:buNone/>
              <a:defRPr sz="900">
                <a:solidFill>
                  <a:srgbClr val="000000"/>
                </a:solidFill>
              </a:defRPr>
            </a:lvl8pPr>
            <a:lvl9pPr lvl="8" rtl="0">
              <a:spcBef>
                <a:spcPts val="0"/>
              </a:spcBef>
              <a:spcAft>
                <a:spcPts val="0"/>
              </a:spcAft>
              <a:buClr>
                <a:srgbClr val="000000"/>
              </a:buClr>
              <a:buSzPts val="1200"/>
              <a:buNone/>
              <a:defRPr sz="900">
                <a:solidFill>
                  <a:srgbClr val="000000"/>
                </a:solidFill>
              </a:defRPr>
            </a:lvl9pPr>
          </a:lstStyle>
          <a:p>
            <a:endParaRPr/>
          </a:p>
        </p:txBody>
      </p:sp>
      <p:sp>
        <p:nvSpPr>
          <p:cNvPr id="25" name="Google Shape;25;p3"/>
          <p:cNvSpPr txBox="1">
            <a:spLocks noGrp="1"/>
          </p:cNvSpPr>
          <p:nvPr>
            <p:ph type="title" idx="7" hasCustomPrompt="1"/>
          </p:nvPr>
        </p:nvSpPr>
        <p:spPr>
          <a:xfrm>
            <a:off x="4091927" y="5368251"/>
            <a:ext cx="870300" cy="1112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4800"/>
              <a:buNone/>
              <a:defRPr sz="3600">
                <a:solidFill>
                  <a:schemeClr val="accent1"/>
                </a:solidFill>
              </a:defRPr>
            </a:lvl1pPr>
            <a:lvl2pPr lvl="1" rtl="0">
              <a:spcBef>
                <a:spcPts val="0"/>
              </a:spcBef>
              <a:spcAft>
                <a:spcPts val="0"/>
              </a:spcAft>
              <a:buClr>
                <a:srgbClr val="000000"/>
              </a:buClr>
              <a:buSzPts val="48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26" name="Google Shape;26;p3"/>
          <p:cNvSpPr txBox="1">
            <a:spLocks noGrp="1"/>
          </p:cNvSpPr>
          <p:nvPr>
            <p:ph type="ctrTitle" idx="8"/>
          </p:nvPr>
        </p:nvSpPr>
        <p:spPr>
          <a:xfrm>
            <a:off x="1706541" y="4983154"/>
            <a:ext cx="1688851" cy="1112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000000"/>
              </a:buClr>
              <a:buSzPts val="1200"/>
              <a:buNone/>
              <a:defRPr sz="1050"/>
            </a:lvl1pPr>
            <a:lvl2pPr lvl="1" rtl="0">
              <a:spcBef>
                <a:spcPts val="0"/>
              </a:spcBef>
              <a:spcAft>
                <a:spcPts val="0"/>
              </a:spcAft>
              <a:buClr>
                <a:srgbClr val="000000"/>
              </a:buClr>
              <a:buSzPts val="1200"/>
              <a:buNone/>
              <a:defRPr sz="900">
                <a:solidFill>
                  <a:srgbClr val="000000"/>
                </a:solidFill>
              </a:defRPr>
            </a:lvl2pPr>
            <a:lvl3pPr lvl="2" rtl="0">
              <a:spcBef>
                <a:spcPts val="0"/>
              </a:spcBef>
              <a:spcAft>
                <a:spcPts val="0"/>
              </a:spcAft>
              <a:buClr>
                <a:srgbClr val="000000"/>
              </a:buClr>
              <a:buSzPts val="1200"/>
              <a:buNone/>
              <a:defRPr sz="900">
                <a:solidFill>
                  <a:srgbClr val="000000"/>
                </a:solidFill>
              </a:defRPr>
            </a:lvl3pPr>
            <a:lvl4pPr lvl="3" rtl="0">
              <a:spcBef>
                <a:spcPts val="0"/>
              </a:spcBef>
              <a:spcAft>
                <a:spcPts val="0"/>
              </a:spcAft>
              <a:buClr>
                <a:srgbClr val="000000"/>
              </a:buClr>
              <a:buSzPts val="1200"/>
              <a:buNone/>
              <a:defRPr sz="900">
                <a:solidFill>
                  <a:srgbClr val="000000"/>
                </a:solidFill>
              </a:defRPr>
            </a:lvl4pPr>
            <a:lvl5pPr lvl="4" rtl="0">
              <a:spcBef>
                <a:spcPts val="0"/>
              </a:spcBef>
              <a:spcAft>
                <a:spcPts val="0"/>
              </a:spcAft>
              <a:buClr>
                <a:srgbClr val="000000"/>
              </a:buClr>
              <a:buSzPts val="1200"/>
              <a:buNone/>
              <a:defRPr sz="900">
                <a:solidFill>
                  <a:srgbClr val="000000"/>
                </a:solidFill>
              </a:defRPr>
            </a:lvl5pPr>
            <a:lvl6pPr lvl="5" rtl="0">
              <a:spcBef>
                <a:spcPts val="0"/>
              </a:spcBef>
              <a:spcAft>
                <a:spcPts val="0"/>
              </a:spcAft>
              <a:buClr>
                <a:srgbClr val="000000"/>
              </a:buClr>
              <a:buSzPts val="1200"/>
              <a:buNone/>
              <a:defRPr sz="900">
                <a:solidFill>
                  <a:srgbClr val="000000"/>
                </a:solidFill>
              </a:defRPr>
            </a:lvl6pPr>
            <a:lvl7pPr lvl="6" rtl="0">
              <a:spcBef>
                <a:spcPts val="0"/>
              </a:spcBef>
              <a:spcAft>
                <a:spcPts val="0"/>
              </a:spcAft>
              <a:buClr>
                <a:srgbClr val="000000"/>
              </a:buClr>
              <a:buSzPts val="1200"/>
              <a:buNone/>
              <a:defRPr sz="900">
                <a:solidFill>
                  <a:srgbClr val="000000"/>
                </a:solidFill>
              </a:defRPr>
            </a:lvl7pPr>
            <a:lvl8pPr lvl="7" rtl="0">
              <a:spcBef>
                <a:spcPts val="0"/>
              </a:spcBef>
              <a:spcAft>
                <a:spcPts val="0"/>
              </a:spcAft>
              <a:buClr>
                <a:srgbClr val="000000"/>
              </a:buClr>
              <a:buSzPts val="1200"/>
              <a:buNone/>
              <a:defRPr sz="900">
                <a:solidFill>
                  <a:srgbClr val="000000"/>
                </a:solidFill>
              </a:defRPr>
            </a:lvl8pPr>
            <a:lvl9pPr lvl="8" rtl="0">
              <a:spcBef>
                <a:spcPts val="0"/>
              </a:spcBef>
              <a:spcAft>
                <a:spcPts val="0"/>
              </a:spcAft>
              <a:buClr>
                <a:srgbClr val="000000"/>
              </a:buClr>
              <a:buSzPts val="1200"/>
              <a:buNone/>
              <a:defRPr sz="900">
                <a:solidFill>
                  <a:srgbClr val="000000"/>
                </a:solidFill>
              </a:defRPr>
            </a:lvl9pPr>
          </a:lstStyle>
          <a:p>
            <a:endParaRPr/>
          </a:p>
        </p:txBody>
      </p:sp>
      <p:sp>
        <p:nvSpPr>
          <p:cNvPr id="27" name="Google Shape;27;p3"/>
          <p:cNvSpPr txBox="1">
            <a:spLocks noGrp="1"/>
          </p:cNvSpPr>
          <p:nvPr>
            <p:ph type="title" idx="9" hasCustomPrompt="1"/>
          </p:nvPr>
        </p:nvSpPr>
        <p:spPr>
          <a:xfrm>
            <a:off x="4091927" y="7335370"/>
            <a:ext cx="870300" cy="1112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4800"/>
              <a:buNone/>
              <a:defRPr sz="3600">
                <a:solidFill>
                  <a:schemeClr val="accent1"/>
                </a:solidFill>
              </a:defRPr>
            </a:lvl1pPr>
            <a:lvl2pPr lvl="1" rtl="0">
              <a:spcBef>
                <a:spcPts val="0"/>
              </a:spcBef>
              <a:spcAft>
                <a:spcPts val="0"/>
              </a:spcAft>
              <a:buClr>
                <a:srgbClr val="000000"/>
              </a:buClr>
              <a:buSzPts val="48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28" name="Google Shape;28;p3"/>
          <p:cNvSpPr txBox="1">
            <a:spLocks noGrp="1"/>
          </p:cNvSpPr>
          <p:nvPr>
            <p:ph type="subTitle" idx="13"/>
          </p:nvPr>
        </p:nvSpPr>
        <p:spPr>
          <a:xfrm>
            <a:off x="1965518" y="7778251"/>
            <a:ext cx="1429875" cy="110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900">
                <a:solidFill>
                  <a:srgbClr val="000000"/>
                </a:solidFill>
              </a:defRPr>
            </a:lvl1pPr>
            <a:lvl2pPr lvl="1" rtl="0">
              <a:lnSpc>
                <a:spcPct val="100000"/>
              </a:lnSpc>
              <a:spcBef>
                <a:spcPts val="0"/>
              </a:spcBef>
              <a:spcAft>
                <a:spcPts val="0"/>
              </a:spcAft>
              <a:buClr>
                <a:srgbClr val="000000"/>
              </a:buClr>
              <a:buSzPts val="1000"/>
              <a:buNone/>
              <a:defRPr sz="750">
                <a:solidFill>
                  <a:srgbClr val="000000"/>
                </a:solidFill>
              </a:defRPr>
            </a:lvl2pPr>
            <a:lvl3pPr lvl="2" rtl="0">
              <a:lnSpc>
                <a:spcPct val="100000"/>
              </a:lnSpc>
              <a:spcBef>
                <a:spcPts val="0"/>
              </a:spcBef>
              <a:spcAft>
                <a:spcPts val="0"/>
              </a:spcAft>
              <a:buClr>
                <a:srgbClr val="000000"/>
              </a:buClr>
              <a:buSzPts val="1000"/>
              <a:buNone/>
              <a:defRPr sz="750">
                <a:solidFill>
                  <a:srgbClr val="000000"/>
                </a:solidFill>
              </a:defRPr>
            </a:lvl3pPr>
            <a:lvl4pPr lvl="3" rtl="0">
              <a:lnSpc>
                <a:spcPct val="100000"/>
              </a:lnSpc>
              <a:spcBef>
                <a:spcPts val="0"/>
              </a:spcBef>
              <a:spcAft>
                <a:spcPts val="0"/>
              </a:spcAft>
              <a:buClr>
                <a:srgbClr val="000000"/>
              </a:buClr>
              <a:buSzPts val="1000"/>
              <a:buNone/>
              <a:defRPr sz="750">
                <a:solidFill>
                  <a:srgbClr val="000000"/>
                </a:solidFill>
              </a:defRPr>
            </a:lvl4pPr>
            <a:lvl5pPr lvl="4" rtl="0">
              <a:lnSpc>
                <a:spcPct val="100000"/>
              </a:lnSpc>
              <a:spcBef>
                <a:spcPts val="0"/>
              </a:spcBef>
              <a:spcAft>
                <a:spcPts val="0"/>
              </a:spcAft>
              <a:buClr>
                <a:srgbClr val="000000"/>
              </a:buClr>
              <a:buSzPts val="1000"/>
              <a:buNone/>
              <a:defRPr sz="750">
                <a:solidFill>
                  <a:srgbClr val="000000"/>
                </a:solidFill>
              </a:defRPr>
            </a:lvl5pPr>
            <a:lvl6pPr lvl="5" rtl="0">
              <a:lnSpc>
                <a:spcPct val="100000"/>
              </a:lnSpc>
              <a:spcBef>
                <a:spcPts val="0"/>
              </a:spcBef>
              <a:spcAft>
                <a:spcPts val="0"/>
              </a:spcAft>
              <a:buClr>
                <a:srgbClr val="000000"/>
              </a:buClr>
              <a:buSzPts val="1000"/>
              <a:buNone/>
              <a:defRPr sz="750">
                <a:solidFill>
                  <a:srgbClr val="000000"/>
                </a:solidFill>
              </a:defRPr>
            </a:lvl6pPr>
            <a:lvl7pPr lvl="6" rtl="0">
              <a:lnSpc>
                <a:spcPct val="100000"/>
              </a:lnSpc>
              <a:spcBef>
                <a:spcPts val="0"/>
              </a:spcBef>
              <a:spcAft>
                <a:spcPts val="0"/>
              </a:spcAft>
              <a:buClr>
                <a:srgbClr val="000000"/>
              </a:buClr>
              <a:buSzPts val="1000"/>
              <a:buNone/>
              <a:defRPr sz="750">
                <a:solidFill>
                  <a:srgbClr val="000000"/>
                </a:solidFill>
              </a:defRPr>
            </a:lvl7pPr>
            <a:lvl8pPr lvl="7" rtl="0">
              <a:lnSpc>
                <a:spcPct val="100000"/>
              </a:lnSpc>
              <a:spcBef>
                <a:spcPts val="0"/>
              </a:spcBef>
              <a:spcAft>
                <a:spcPts val="0"/>
              </a:spcAft>
              <a:buClr>
                <a:srgbClr val="000000"/>
              </a:buClr>
              <a:buSzPts val="1000"/>
              <a:buNone/>
              <a:defRPr sz="750">
                <a:solidFill>
                  <a:srgbClr val="000000"/>
                </a:solidFill>
              </a:defRPr>
            </a:lvl8pPr>
            <a:lvl9pPr lvl="8" rtl="0">
              <a:lnSpc>
                <a:spcPct val="100000"/>
              </a:lnSpc>
              <a:spcBef>
                <a:spcPts val="0"/>
              </a:spcBef>
              <a:spcAft>
                <a:spcPts val="0"/>
              </a:spcAft>
              <a:buClr>
                <a:srgbClr val="000000"/>
              </a:buClr>
              <a:buSzPts val="1000"/>
              <a:buNone/>
              <a:defRPr sz="750">
                <a:solidFill>
                  <a:srgbClr val="000000"/>
                </a:solidFill>
              </a:defRPr>
            </a:lvl9pPr>
          </a:lstStyle>
          <a:p>
            <a:endParaRPr/>
          </a:p>
        </p:txBody>
      </p:sp>
      <p:sp>
        <p:nvSpPr>
          <p:cNvPr id="29" name="Google Shape;29;p3"/>
          <p:cNvSpPr txBox="1">
            <a:spLocks noGrp="1"/>
          </p:cNvSpPr>
          <p:nvPr>
            <p:ph type="subTitle" idx="14"/>
          </p:nvPr>
        </p:nvSpPr>
        <p:spPr>
          <a:xfrm>
            <a:off x="1912868" y="5776771"/>
            <a:ext cx="1482525" cy="110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900">
                <a:solidFill>
                  <a:srgbClr val="000000"/>
                </a:solidFill>
              </a:defRPr>
            </a:lvl1pPr>
            <a:lvl2pPr lvl="1" rtl="0">
              <a:lnSpc>
                <a:spcPct val="100000"/>
              </a:lnSpc>
              <a:spcBef>
                <a:spcPts val="0"/>
              </a:spcBef>
              <a:spcAft>
                <a:spcPts val="0"/>
              </a:spcAft>
              <a:buClr>
                <a:srgbClr val="000000"/>
              </a:buClr>
              <a:buSzPts val="1000"/>
              <a:buNone/>
              <a:defRPr sz="750">
                <a:solidFill>
                  <a:srgbClr val="000000"/>
                </a:solidFill>
              </a:defRPr>
            </a:lvl2pPr>
            <a:lvl3pPr lvl="2" rtl="0">
              <a:lnSpc>
                <a:spcPct val="100000"/>
              </a:lnSpc>
              <a:spcBef>
                <a:spcPts val="0"/>
              </a:spcBef>
              <a:spcAft>
                <a:spcPts val="0"/>
              </a:spcAft>
              <a:buClr>
                <a:srgbClr val="000000"/>
              </a:buClr>
              <a:buSzPts val="1000"/>
              <a:buNone/>
              <a:defRPr sz="750">
                <a:solidFill>
                  <a:srgbClr val="000000"/>
                </a:solidFill>
              </a:defRPr>
            </a:lvl3pPr>
            <a:lvl4pPr lvl="3" rtl="0">
              <a:lnSpc>
                <a:spcPct val="100000"/>
              </a:lnSpc>
              <a:spcBef>
                <a:spcPts val="0"/>
              </a:spcBef>
              <a:spcAft>
                <a:spcPts val="0"/>
              </a:spcAft>
              <a:buClr>
                <a:srgbClr val="000000"/>
              </a:buClr>
              <a:buSzPts val="1000"/>
              <a:buNone/>
              <a:defRPr sz="750">
                <a:solidFill>
                  <a:srgbClr val="000000"/>
                </a:solidFill>
              </a:defRPr>
            </a:lvl4pPr>
            <a:lvl5pPr lvl="4" rtl="0">
              <a:lnSpc>
                <a:spcPct val="100000"/>
              </a:lnSpc>
              <a:spcBef>
                <a:spcPts val="0"/>
              </a:spcBef>
              <a:spcAft>
                <a:spcPts val="0"/>
              </a:spcAft>
              <a:buClr>
                <a:srgbClr val="000000"/>
              </a:buClr>
              <a:buSzPts val="1000"/>
              <a:buNone/>
              <a:defRPr sz="750">
                <a:solidFill>
                  <a:srgbClr val="000000"/>
                </a:solidFill>
              </a:defRPr>
            </a:lvl5pPr>
            <a:lvl6pPr lvl="5" rtl="0">
              <a:lnSpc>
                <a:spcPct val="100000"/>
              </a:lnSpc>
              <a:spcBef>
                <a:spcPts val="0"/>
              </a:spcBef>
              <a:spcAft>
                <a:spcPts val="0"/>
              </a:spcAft>
              <a:buClr>
                <a:srgbClr val="000000"/>
              </a:buClr>
              <a:buSzPts val="1000"/>
              <a:buNone/>
              <a:defRPr sz="750">
                <a:solidFill>
                  <a:srgbClr val="000000"/>
                </a:solidFill>
              </a:defRPr>
            </a:lvl6pPr>
            <a:lvl7pPr lvl="6" rtl="0">
              <a:lnSpc>
                <a:spcPct val="100000"/>
              </a:lnSpc>
              <a:spcBef>
                <a:spcPts val="0"/>
              </a:spcBef>
              <a:spcAft>
                <a:spcPts val="0"/>
              </a:spcAft>
              <a:buClr>
                <a:srgbClr val="000000"/>
              </a:buClr>
              <a:buSzPts val="1000"/>
              <a:buNone/>
              <a:defRPr sz="750">
                <a:solidFill>
                  <a:srgbClr val="000000"/>
                </a:solidFill>
              </a:defRPr>
            </a:lvl7pPr>
            <a:lvl8pPr lvl="7" rtl="0">
              <a:lnSpc>
                <a:spcPct val="100000"/>
              </a:lnSpc>
              <a:spcBef>
                <a:spcPts val="0"/>
              </a:spcBef>
              <a:spcAft>
                <a:spcPts val="0"/>
              </a:spcAft>
              <a:buClr>
                <a:srgbClr val="000000"/>
              </a:buClr>
              <a:buSzPts val="1000"/>
              <a:buNone/>
              <a:defRPr sz="750">
                <a:solidFill>
                  <a:srgbClr val="000000"/>
                </a:solidFill>
              </a:defRPr>
            </a:lvl8pPr>
            <a:lvl9pPr lvl="8" rtl="0">
              <a:lnSpc>
                <a:spcPct val="100000"/>
              </a:lnSpc>
              <a:spcBef>
                <a:spcPts val="0"/>
              </a:spcBef>
              <a:spcAft>
                <a:spcPts val="0"/>
              </a:spcAft>
              <a:buClr>
                <a:srgbClr val="000000"/>
              </a:buClr>
              <a:buSzPts val="1000"/>
              <a:buNone/>
              <a:defRPr sz="750">
                <a:solidFill>
                  <a:srgbClr val="000000"/>
                </a:solidFill>
              </a:defRPr>
            </a:lvl9pPr>
          </a:lstStyle>
          <a:p>
            <a:endParaRPr/>
          </a:p>
        </p:txBody>
      </p:sp>
      <p:sp>
        <p:nvSpPr>
          <p:cNvPr id="30" name="Google Shape;30;p3"/>
          <p:cNvSpPr txBox="1">
            <a:spLocks noGrp="1"/>
          </p:cNvSpPr>
          <p:nvPr>
            <p:ph type="ctrTitle" idx="15"/>
          </p:nvPr>
        </p:nvSpPr>
        <p:spPr>
          <a:xfrm>
            <a:off x="457857" y="715955"/>
            <a:ext cx="1918800" cy="1822311"/>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1650"/>
            </a:lvl1pPr>
            <a:lvl2pPr lvl="1" algn="r" rtl="0">
              <a:spcBef>
                <a:spcPts val="0"/>
              </a:spcBef>
              <a:spcAft>
                <a:spcPts val="0"/>
              </a:spcAft>
              <a:buClr>
                <a:srgbClr val="434343"/>
              </a:buClr>
              <a:buSzPts val="1800"/>
              <a:buNone/>
              <a:defRPr sz="1350">
                <a:solidFill>
                  <a:srgbClr val="434343"/>
                </a:solidFill>
              </a:defRPr>
            </a:lvl2pPr>
            <a:lvl3pPr lvl="2" algn="r" rtl="0">
              <a:spcBef>
                <a:spcPts val="0"/>
              </a:spcBef>
              <a:spcAft>
                <a:spcPts val="0"/>
              </a:spcAft>
              <a:buClr>
                <a:srgbClr val="434343"/>
              </a:buClr>
              <a:buSzPts val="1800"/>
              <a:buNone/>
              <a:defRPr sz="1350">
                <a:solidFill>
                  <a:srgbClr val="434343"/>
                </a:solidFill>
              </a:defRPr>
            </a:lvl3pPr>
            <a:lvl4pPr lvl="3" algn="r" rtl="0">
              <a:spcBef>
                <a:spcPts val="0"/>
              </a:spcBef>
              <a:spcAft>
                <a:spcPts val="0"/>
              </a:spcAft>
              <a:buClr>
                <a:srgbClr val="434343"/>
              </a:buClr>
              <a:buSzPts val="1800"/>
              <a:buNone/>
              <a:defRPr sz="1350">
                <a:solidFill>
                  <a:srgbClr val="434343"/>
                </a:solidFill>
              </a:defRPr>
            </a:lvl4pPr>
            <a:lvl5pPr lvl="4" algn="r" rtl="0">
              <a:spcBef>
                <a:spcPts val="0"/>
              </a:spcBef>
              <a:spcAft>
                <a:spcPts val="0"/>
              </a:spcAft>
              <a:buClr>
                <a:srgbClr val="434343"/>
              </a:buClr>
              <a:buSzPts val="1800"/>
              <a:buNone/>
              <a:defRPr sz="1350">
                <a:solidFill>
                  <a:srgbClr val="434343"/>
                </a:solidFill>
              </a:defRPr>
            </a:lvl5pPr>
            <a:lvl6pPr lvl="5" algn="r" rtl="0">
              <a:spcBef>
                <a:spcPts val="0"/>
              </a:spcBef>
              <a:spcAft>
                <a:spcPts val="0"/>
              </a:spcAft>
              <a:buClr>
                <a:srgbClr val="434343"/>
              </a:buClr>
              <a:buSzPts val="1800"/>
              <a:buNone/>
              <a:defRPr sz="1350">
                <a:solidFill>
                  <a:srgbClr val="434343"/>
                </a:solidFill>
              </a:defRPr>
            </a:lvl6pPr>
            <a:lvl7pPr lvl="6" algn="r" rtl="0">
              <a:spcBef>
                <a:spcPts val="0"/>
              </a:spcBef>
              <a:spcAft>
                <a:spcPts val="0"/>
              </a:spcAft>
              <a:buClr>
                <a:srgbClr val="434343"/>
              </a:buClr>
              <a:buSzPts val="1800"/>
              <a:buNone/>
              <a:defRPr sz="1350">
                <a:solidFill>
                  <a:srgbClr val="434343"/>
                </a:solidFill>
              </a:defRPr>
            </a:lvl7pPr>
            <a:lvl8pPr lvl="7" algn="r" rtl="0">
              <a:spcBef>
                <a:spcPts val="0"/>
              </a:spcBef>
              <a:spcAft>
                <a:spcPts val="0"/>
              </a:spcAft>
              <a:buClr>
                <a:srgbClr val="434343"/>
              </a:buClr>
              <a:buSzPts val="1800"/>
              <a:buNone/>
              <a:defRPr sz="1350">
                <a:solidFill>
                  <a:srgbClr val="434343"/>
                </a:solidFill>
              </a:defRPr>
            </a:lvl8pPr>
            <a:lvl9pPr lvl="8" algn="r" rtl="0">
              <a:spcBef>
                <a:spcPts val="0"/>
              </a:spcBef>
              <a:spcAft>
                <a:spcPts val="0"/>
              </a:spcAft>
              <a:buClr>
                <a:srgbClr val="434343"/>
              </a:buClr>
              <a:buSzPts val="1800"/>
              <a:buNone/>
              <a:defRPr sz="1350">
                <a:solidFill>
                  <a:srgbClr val="434343"/>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233776" y="4142380"/>
            <a:ext cx="6390451" cy="1621244"/>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2700"/>
            </a:lvl1pPr>
            <a:lvl2pPr lvl="1" algn="ctr">
              <a:spcBef>
                <a:spcPts val="0"/>
              </a:spcBef>
              <a:spcAft>
                <a:spcPts val="0"/>
              </a:spcAft>
              <a:buSzPts val="3600"/>
              <a:buNone/>
              <a:defRPr sz="2700"/>
            </a:lvl2pPr>
            <a:lvl3pPr lvl="2" algn="ctr">
              <a:spcBef>
                <a:spcPts val="0"/>
              </a:spcBef>
              <a:spcAft>
                <a:spcPts val="0"/>
              </a:spcAft>
              <a:buSzPts val="3600"/>
              <a:buNone/>
              <a:defRPr sz="2700"/>
            </a:lvl3pPr>
            <a:lvl4pPr lvl="3" algn="ctr">
              <a:spcBef>
                <a:spcPts val="0"/>
              </a:spcBef>
              <a:spcAft>
                <a:spcPts val="0"/>
              </a:spcAft>
              <a:buSzPts val="3600"/>
              <a:buNone/>
              <a:defRPr sz="2700"/>
            </a:lvl4pPr>
            <a:lvl5pPr lvl="4" algn="ctr">
              <a:spcBef>
                <a:spcPts val="0"/>
              </a:spcBef>
              <a:spcAft>
                <a:spcPts val="0"/>
              </a:spcAft>
              <a:buSzPts val="3600"/>
              <a:buNone/>
              <a:defRPr sz="2700"/>
            </a:lvl5pPr>
            <a:lvl6pPr lvl="5" algn="ctr">
              <a:spcBef>
                <a:spcPts val="0"/>
              </a:spcBef>
              <a:spcAft>
                <a:spcPts val="0"/>
              </a:spcAft>
              <a:buSzPts val="3600"/>
              <a:buNone/>
              <a:defRPr sz="2700"/>
            </a:lvl6pPr>
            <a:lvl7pPr lvl="6" algn="ctr">
              <a:spcBef>
                <a:spcPts val="0"/>
              </a:spcBef>
              <a:spcAft>
                <a:spcPts val="0"/>
              </a:spcAft>
              <a:buSzPts val="3600"/>
              <a:buNone/>
              <a:defRPr sz="2700"/>
            </a:lvl7pPr>
            <a:lvl8pPr lvl="7" algn="ctr">
              <a:spcBef>
                <a:spcPts val="0"/>
              </a:spcBef>
              <a:spcAft>
                <a:spcPts val="0"/>
              </a:spcAft>
              <a:buSzPts val="3600"/>
              <a:buNone/>
              <a:defRPr sz="2700"/>
            </a:lvl8pPr>
            <a:lvl9pPr lvl="8" algn="ctr">
              <a:spcBef>
                <a:spcPts val="0"/>
              </a:spcBef>
              <a:spcAft>
                <a:spcPts val="0"/>
              </a:spcAft>
              <a:buSzPts val="3600"/>
              <a:buNone/>
              <a:defRPr sz="27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3"/>
        <p:cNvGrpSpPr/>
        <p:nvPr/>
      </p:nvGrpSpPr>
      <p:grpSpPr>
        <a:xfrm>
          <a:off x="0" y="0"/>
          <a:ext cx="0" cy="0"/>
          <a:chOff x="0" y="0"/>
          <a:chExt cx="0" cy="0"/>
        </a:xfrm>
      </p:grpSpPr>
      <p:sp>
        <p:nvSpPr>
          <p:cNvPr id="34" name="Google Shape;34;p5"/>
          <p:cNvSpPr txBox="1">
            <a:spLocks noGrp="1"/>
          </p:cNvSpPr>
          <p:nvPr>
            <p:ph type="ctrTitle"/>
          </p:nvPr>
        </p:nvSpPr>
        <p:spPr>
          <a:xfrm>
            <a:off x="460560" y="3030059"/>
            <a:ext cx="2900475" cy="1651289"/>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200">
                <a:solidFill>
                  <a:srgbClr val="000000"/>
                </a:solidFill>
              </a:defRPr>
            </a:lvl2pPr>
            <a:lvl3pPr lvl="2" rtl="0">
              <a:spcBef>
                <a:spcPts val="0"/>
              </a:spcBef>
              <a:spcAft>
                <a:spcPts val="0"/>
              </a:spcAft>
              <a:buClr>
                <a:srgbClr val="000000"/>
              </a:buClr>
              <a:buSzPts val="1600"/>
              <a:buNone/>
              <a:defRPr sz="1200">
                <a:solidFill>
                  <a:srgbClr val="000000"/>
                </a:solidFill>
              </a:defRPr>
            </a:lvl3pPr>
            <a:lvl4pPr lvl="3" rtl="0">
              <a:spcBef>
                <a:spcPts val="0"/>
              </a:spcBef>
              <a:spcAft>
                <a:spcPts val="0"/>
              </a:spcAft>
              <a:buClr>
                <a:srgbClr val="000000"/>
              </a:buClr>
              <a:buSzPts val="1600"/>
              <a:buNone/>
              <a:defRPr sz="1200">
                <a:solidFill>
                  <a:srgbClr val="000000"/>
                </a:solidFill>
              </a:defRPr>
            </a:lvl4pPr>
            <a:lvl5pPr lvl="4" rtl="0">
              <a:spcBef>
                <a:spcPts val="0"/>
              </a:spcBef>
              <a:spcAft>
                <a:spcPts val="0"/>
              </a:spcAft>
              <a:buClr>
                <a:srgbClr val="000000"/>
              </a:buClr>
              <a:buSzPts val="1600"/>
              <a:buNone/>
              <a:defRPr sz="1200">
                <a:solidFill>
                  <a:srgbClr val="000000"/>
                </a:solidFill>
              </a:defRPr>
            </a:lvl5pPr>
            <a:lvl6pPr lvl="5" rtl="0">
              <a:spcBef>
                <a:spcPts val="0"/>
              </a:spcBef>
              <a:spcAft>
                <a:spcPts val="0"/>
              </a:spcAft>
              <a:buClr>
                <a:srgbClr val="000000"/>
              </a:buClr>
              <a:buSzPts val="1600"/>
              <a:buNone/>
              <a:defRPr sz="1200">
                <a:solidFill>
                  <a:srgbClr val="000000"/>
                </a:solidFill>
              </a:defRPr>
            </a:lvl6pPr>
            <a:lvl7pPr lvl="6" rtl="0">
              <a:spcBef>
                <a:spcPts val="0"/>
              </a:spcBef>
              <a:spcAft>
                <a:spcPts val="0"/>
              </a:spcAft>
              <a:buClr>
                <a:srgbClr val="000000"/>
              </a:buClr>
              <a:buSzPts val="1600"/>
              <a:buNone/>
              <a:defRPr sz="1200">
                <a:solidFill>
                  <a:srgbClr val="000000"/>
                </a:solidFill>
              </a:defRPr>
            </a:lvl7pPr>
            <a:lvl8pPr lvl="7" rtl="0">
              <a:spcBef>
                <a:spcPts val="0"/>
              </a:spcBef>
              <a:spcAft>
                <a:spcPts val="0"/>
              </a:spcAft>
              <a:buClr>
                <a:srgbClr val="000000"/>
              </a:buClr>
              <a:buSzPts val="1600"/>
              <a:buNone/>
              <a:defRPr sz="1200">
                <a:solidFill>
                  <a:srgbClr val="000000"/>
                </a:solidFill>
              </a:defRPr>
            </a:lvl8pPr>
            <a:lvl9pPr lvl="8" rtl="0">
              <a:spcBef>
                <a:spcPts val="0"/>
              </a:spcBef>
              <a:spcAft>
                <a:spcPts val="0"/>
              </a:spcAft>
              <a:buClr>
                <a:srgbClr val="000000"/>
              </a:buClr>
              <a:buSzPts val="1600"/>
              <a:buNone/>
              <a:defRPr sz="1200">
                <a:solidFill>
                  <a:srgbClr val="000000"/>
                </a:solidFill>
              </a:defRPr>
            </a:lvl9pPr>
          </a:lstStyle>
          <a:p>
            <a:endParaRPr/>
          </a:p>
        </p:txBody>
      </p:sp>
      <p:sp>
        <p:nvSpPr>
          <p:cNvPr id="35" name="Google Shape;35;p5"/>
          <p:cNvSpPr txBox="1">
            <a:spLocks noGrp="1"/>
          </p:cNvSpPr>
          <p:nvPr>
            <p:ph type="subTitle" idx="1"/>
          </p:nvPr>
        </p:nvSpPr>
        <p:spPr>
          <a:xfrm>
            <a:off x="460557" y="4457028"/>
            <a:ext cx="2396475" cy="3436622"/>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6" name="Google Shape;36;p5"/>
          <p:cNvSpPr/>
          <p:nvPr/>
        </p:nvSpPr>
        <p:spPr>
          <a:xfrm flipH="1">
            <a:off x="3241125" y="4681156"/>
            <a:ext cx="3616875" cy="5319600"/>
          </a:xfrm>
          <a:prstGeom prst="snip1Rect">
            <a:avLst>
              <a:gd name="adj" fmla="val 50000"/>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p:cSld name="CUSTOM_1">
    <p:spTree>
      <p:nvGrpSpPr>
        <p:cNvPr id="1" name="Shape 48"/>
        <p:cNvGrpSpPr/>
        <p:nvPr/>
      </p:nvGrpSpPr>
      <p:grpSpPr>
        <a:xfrm>
          <a:off x="0" y="0"/>
          <a:ext cx="0" cy="0"/>
          <a:chOff x="0" y="0"/>
          <a:chExt cx="0" cy="0"/>
        </a:xfrm>
      </p:grpSpPr>
      <p:sp>
        <p:nvSpPr>
          <p:cNvPr id="49" name="Google Shape;49;p9"/>
          <p:cNvSpPr/>
          <p:nvPr/>
        </p:nvSpPr>
        <p:spPr>
          <a:xfrm rot="5400000">
            <a:off x="503015" y="4796983"/>
            <a:ext cx="5862278" cy="1821244"/>
          </a:xfrm>
          <a:prstGeom prst="flowChartPreparation">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50" name="Google Shape;50;p9"/>
          <p:cNvSpPr/>
          <p:nvPr/>
        </p:nvSpPr>
        <p:spPr>
          <a:xfrm rot="5400000">
            <a:off x="2191514" y="1819694"/>
            <a:ext cx="8147919" cy="1821244"/>
          </a:xfrm>
          <a:prstGeom prst="flowChartPreparation">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51" name="Google Shape;51;p9"/>
          <p:cNvSpPr/>
          <p:nvPr/>
        </p:nvSpPr>
        <p:spPr>
          <a:xfrm rot="5400000">
            <a:off x="-3576241" y="6878475"/>
            <a:ext cx="8147919" cy="1821244"/>
          </a:xfrm>
          <a:prstGeom prst="flowChartPreparation">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52" name="Google Shape;52;p9"/>
          <p:cNvSpPr txBox="1">
            <a:spLocks noGrp="1"/>
          </p:cNvSpPr>
          <p:nvPr>
            <p:ph type="subTitle" idx="1"/>
          </p:nvPr>
        </p:nvSpPr>
        <p:spPr>
          <a:xfrm>
            <a:off x="648902" y="5406170"/>
            <a:ext cx="1363500" cy="214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900">
                <a:solidFill>
                  <a:schemeClr val="dk1"/>
                </a:solidFill>
              </a:defRPr>
            </a:lvl1pPr>
            <a:lvl2pPr lvl="1" algn="ctr" rtl="0">
              <a:lnSpc>
                <a:spcPct val="100000"/>
              </a:lnSpc>
              <a:spcBef>
                <a:spcPts val="0"/>
              </a:spcBef>
              <a:spcAft>
                <a:spcPts val="0"/>
              </a:spcAft>
              <a:buClr>
                <a:srgbClr val="000000"/>
              </a:buClr>
              <a:buSzPts val="1000"/>
              <a:buNone/>
              <a:defRPr sz="750">
                <a:solidFill>
                  <a:srgbClr val="000000"/>
                </a:solidFill>
              </a:defRPr>
            </a:lvl2pPr>
            <a:lvl3pPr lvl="2" algn="ctr" rtl="0">
              <a:lnSpc>
                <a:spcPct val="100000"/>
              </a:lnSpc>
              <a:spcBef>
                <a:spcPts val="0"/>
              </a:spcBef>
              <a:spcAft>
                <a:spcPts val="0"/>
              </a:spcAft>
              <a:buClr>
                <a:srgbClr val="000000"/>
              </a:buClr>
              <a:buSzPts val="1000"/>
              <a:buNone/>
              <a:defRPr sz="750">
                <a:solidFill>
                  <a:srgbClr val="000000"/>
                </a:solidFill>
              </a:defRPr>
            </a:lvl3pPr>
            <a:lvl4pPr lvl="3" algn="ctr" rtl="0">
              <a:lnSpc>
                <a:spcPct val="100000"/>
              </a:lnSpc>
              <a:spcBef>
                <a:spcPts val="0"/>
              </a:spcBef>
              <a:spcAft>
                <a:spcPts val="0"/>
              </a:spcAft>
              <a:buClr>
                <a:srgbClr val="000000"/>
              </a:buClr>
              <a:buSzPts val="1000"/>
              <a:buNone/>
              <a:defRPr sz="750">
                <a:solidFill>
                  <a:srgbClr val="000000"/>
                </a:solidFill>
              </a:defRPr>
            </a:lvl4pPr>
            <a:lvl5pPr lvl="4" algn="ctr" rtl="0">
              <a:lnSpc>
                <a:spcPct val="100000"/>
              </a:lnSpc>
              <a:spcBef>
                <a:spcPts val="0"/>
              </a:spcBef>
              <a:spcAft>
                <a:spcPts val="0"/>
              </a:spcAft>
              <a:buClr>
                <a:srgbClr val="000000"/>
              </a:buClr>
              <a:buSzPts val="1000"/>
              <a:buNone/>
              <a:defRPr sz="750">
                <a:solidFill>
                  <a:srgbClr val="000000"/>
                </a:solidFill>
              </a:defRPr>
            </a:lvl5pPr>
            <a:lvl6pPr lvl="5" algn="ctr" rtl="0">
              <a:lnSpc>
                <a:spcPct val="100000"/>
              </a:lnSpc>
              <a:spcBef>
                <a:spcPts val="0"/>
              </a:spcBef>
              <a:spcAft>
                <a:spcPts val="0"/>
              </a:spcAft>
              <a:buClr>
                <a:srgbClr val="000000"/>
              </a:buClr>
              <a:buSzPts val="1000"/>
              <a:buNone/>
              <a:defRPr sz="750">
                <a:solidFill>
                  <a:srgbClr val="000000"/>
                </a:solidFill>
              </a:defRPr>
            </a:lvl6pPr>
            <a:lvl7pPr lvl="6" algn="ctr" rtl="0">
              <a:lnSpc>
                <a:spcPct val="100000"/>
              </a:lnSpc>
              <a:spcBef>
                <a:spcPts val="0"/>
              </a:spcBef>
              <a:spcAft>
                <a:spcPts val="0"/>
              </a:spcAft>
              <a:buClr>
                <a:srgbClr val="000000"/>
              </a:buClr>
              <a:buSzPts val="1000"/>
              <a:buNone/>
              <a:defRPr sz="750">
                <a:solidFill>
                  <a:srgbClr val="000000"/>
                </a:solidFill>
              </a:defRPr>
            </a:lvl7pPr>
            <a:lvl8pPr lvl="7" algn="ctr" rtl="0">
              <a:lnSpc>
                <a:spcPct val="100000"/>
              </a:lnSpc>
              <a:spcBef>
                <a:spcPts val="0"/>
              </a:spcBef>
              <a:spcAft>
                <a:spcPts val="0"/>
              </a:spcAft>
              <a:buClr>
                <a:srgbClr val="000000"/>
              </a:buClr>
              <a:buSzPts val="1000"/>
              <a:buNone/>
              <a:defRPr sz="750">
                <a:solidFill>
                  <a:srgbClr val="000000"/>
                </a:solidFill>
              </a:defRPr>
            </a:lvl8pPr>
            <a:lvl9pPr lvl="8" algn="ctr" rtl="0">
              <a:lnSpc>
                <a:spcPct val="100000"/>
              </a:lnSpc>
              <a:spcBef>
                <a:spcPts val="0"/>
              </a:spcBef>
              <a:spcAft>
                <a:spcPts val="0"/>
              </a:spcAft>
              <a:buClr>
                <a:srgbClr val="000000"/>
              </a:buClr>
              <a:buSzPts val="1000"/>
              <a:buNone/>
              <a:defRPr sz="750">
                <a:solidFill>
                  <a:srgbClr val="000000"/>
                </a:solidFill>
              </a:defRPr>
            </a:lvl9pPr>
          </a:lstStyle>
          <a:p>
            <a:endParaRPr/>
          </a:p>
        </p:txBody>
      </p:sp>
      <p:sp>
        <p:nvSpPr>
          <p:cNvPr id="53" name="Google Shape;53;p9"/>
          <p:cNvSpPr txBox="1">
            <a:spLocks noGrp="1"/>
          </p:cNvSpPr>
          <p:nvPr>
            <p:ph type="subTitle" idx="2"/>
          </p:nvPr>
        </p:nvSpPr>
        <p:spPr>
          <a:xfrm>
            <a:off x="2752402" y="5406170"/>
            <a:ext cx="1363500" cy="214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900">
                <a:solidFill>
                  <a:schemeClr val="dk1"/>
                </a:solidFill>
              </a:defRPr>
            </a:lvl1pPr>
            <a:lvl2pPr lvl="1" algn="ctr" rtl="0">
              <a:lnSpc>
                <a:spcPct val="100000"/>
              </a:lnSpc>
              <a:spcBef>
                <a:spcPts val="0"/>
              </a:spcBef>
              <a:spcAft>
                <a:spcPts val="0"/>
              </a:spcAft>
              <a:buClr>
                <a:srgbClr val="000000"/>
              </a:buClr>
              <a:buSzPts val="1000"/>
              <a:buNone/>
              <a:defRPr sz="750">
                <a:solidFill>
                  <a:srgbClr val="000000"/>
                </a:solidFill>
              </a:defRPr>
            </a:lvl2pPr>
            <a:lvl3pPr lvl="2" algn="ctr" rtl="0">
              <a:lnSpc>
                <a:spcPct val="100000"/>
              </a:lnSpc>
              <a:spcBef>
                <a:spcPts val="0"/>
              </a:spcBef>
              <a:spcAft>
                <a:spcPts val="0"/>
              </a:spcAft>
              <a:buClr>
                <a:srgbClr val="000000"/>
              </a:buClr>
              <a:buSzPts val="1000"/>
              <a:buNone/>
              <a:defRPr sz="750">
                <a:solidFill>
                  <a:srgbClr val="000000"/>
                </a:solidFill>
              </a:defRPr>
            </a:lvl3pPr>
            <a:lvl4pPr lvl="3" algn="ctr" rtl="0">
              <a:lnSpc>
                <a:spcPct val="100000"/>
              </a:lnSpc>
              <a:spcBef>
                <a:spcPts val="0"/>
              </a:spcBef>
              <a:spcAft>
                <a:spcPts val="0"/>
              </a:spcAft>
              <a:buClr>
                <a:srgbClr val="000000"/>
              </a:buClr>
              <a:buSzPts val="1000"/>
              <a:buNone/>
              <a:defRPr sz="750">
                <a:solidFill>
                  <a:srgbClr val="000000"/>
                </a:solidFill>
              </a:defRPr>
            </a:lvl4pPr>
            <a:lvl5pPr lvl="4" algn="ctr" rtl="0">
              <a:lnSpc>
                <a:spcPct val="100000"/>
              </a:lnSpc>
              <a:spcBef>
                <a:spcPts val="0"/>
              </a:spcBef>
              <a:spcAft>
                <a:spcPts val="0"/>
              </a:spcAft>
              <a:buClr>
                <a:srgbClr val="000000"/>
              </a:buClr>
              <a:buSzPts val="1000"/>
              <a:buNone/>
              <a:defRPr sz="750">
                <a:solidFill>
                  <a:srgbClr val="000000"/>
                </a:solidFill>
              </a:defRPr>
            </a:lvl5pPr>
            <a:lvl6pPr lvl="5" algn="ctr" rtl="0">
              <a:lnSpc>
                <a:spcPct val="100000"/>
              </a:lnSpc>
              <a:spcBef>
                <a:spcPts val="0"/>
              </a:spcBef>
              <a:spcAft>
                <a:spcPts val="0"/>
              </a:spcAft>
              <a:buClr>
                <a:srgbClr val="000000"/>
              </a:buClr>
              <a:buSzPts val="1000"/>
              <a:buNone/>
              <a:defRPr sz="750">
                <a:solidFill>
                  <a:srgbClr val="000000"/>
                </a:solidFill>
              </a:defRPr>
            </a:lvl6pPr>
            <a:lvl7pPr lvl="6" algn="ctr" rtl="0">
              <a:lnSpc>
                <a:spcPct val="100000"/>
              </a:lnSpc>
              <a:spcBef>
                <a:spcPts val="0"/>
              </a:spcBef>
              <a:spcAft>
                <a:spcPts val="0"/>
              </a:spcAft>
              <a:buClr>
                <a:srgbClr val="000000"/>
              </a:buClr>
              <a:buSzPts val="1000"/>
              <a:buNone/>
              <a:defRPr sz="750">
                <a:solidFill>
                  <a:srgbClr val="000000"/>
                </a:solidFill>
              </a:defRPr>
            </a:lvl7pPr>
            <a:lvl8pPr lvl="7" algn="ctr" rtl="0">
              <a:lnSpc>
                <a:spcPct val="100000"/>
              </a:lnSpc>
              <a:spcBef>
                <a:spcPts val="0"/>
              </a:spcBef>
              <a:spcAft>
                <a:spcPts val="0"/>
              </a:spcAft>
              <a:buClr>
                <a:srgbClr val="000000"/>
              </a:buClr>
              <a:buSzPts val="1000"/>
              <a:buNone/>
              <a:defRPr sz="750">
                <a:solidFill>
                  <a:srgbClr val="000000"/>
                </a:solidFill>
              </a:defRPr>
            </a:lvl8pPr>
            <a:lvl9pPr lvl="8" algn="ctr" rtl="0">
              <a:lnSpc>
                <a:spcPct val="100000"/>
              </a:lnSpc>
              <a:spcBef>
                <a:spcPts val="0"/>
              </a:spcBef>
              <a:spcAft>
                <a:spcPts val="0"/>
              </a:spcAft>
              <a:buClr>
                <a:srgbClr val="000000"/>
              </a:buClr>
              <a:buSzPts val="1000"/>
              <a:buNone/>
              <a:defRPr sz="750">
                <a:solidFill>
                  <a:srgbClr val="000000"/>
                </a:solidFill>
              </a:defRPr>
            </a:lvl9pPr>
          </a:lstStyle>
          <a:p>
            <a:endParaRPr/>
          </a:p>
        </p:txBody>
      </p:sp>
      <p:sp>
        <p:nvSpPr>
          <p:cNvPr id="54" name="Google Shape;54;p9"/>
          <p:cNvSpPr txBox="1">
            <a:spLocks noGrp="1"/>
          </p:cNvSpPr>
          <p:nvPr>
            <p:ph type="ctrTitle"/>
          </p:nvPr>
        </p:nvSpPr>
        <p:spPr>
          <a:xfrm>
            <a:off x="353601" y="4900590"/>
            <a:ext cx="1964475" cy="741289"/>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200" b="0"/>
            </a:lvl1pPr>
            <a:lvl2pPr lvl="1" algn="ctr" rtl="0">
              <a:spcBef>
                <a:spcPts val="0"/>
              </a:spcBef>
              <a:spcAft>
                <a:spcPts val="0"/>
              </a:spcAft>
              <a:buClr>
                <a:srgbClr val="000000"/>
              </a:buClr>
              <a:buSzPts val="1600"/>
              <a:buNone/>
              <a:defRPr sz="1200" b="0">
                <a:solidFill>
                  <a:srgbClr val="000000"/>
                </a:solidFill>
              </a:defRPr>
            </a:lvl2pPr>
            <a:lvl3pPr lvl="2" algn="ctr" rtl="0">
              <a:spcBef>
                <a:spcPts val="0"/>
              </a:spcBef>
              <a:spcAft>
                <a:spcPts val="0"/>
              </a:spcAft>
              <a:buClr>
                <a:srgbClr val="000000"/>
              </a:buClr>
              <a:buSzPts val="1600"/>
              <a:buNone/>
              <a:defRPr sz="1200" b="0">
                <a:solidFill>
                  <a:srgbClr val="000000"/>
                </a:solidFill>
              </a:defRPr>
            </a:lvl3pPr>
            <a:lvl4pPr lvl="3" algn="ctr" rtl="0">
              <a:spcBef>
                <a:spcPts val="0"/>
              </a:spcBef>
              <a:spcAft>
                <a:spcPts val="0"/>
              </a:spcAft>
              <a:buClr>
                <a:srgbClr val="000000"/>
              </a:buClr>
              <a:buSzPts val="1600"/>
              <a:buNone/>
              <a:defRPr sz="1200" b="0">
                <a:solidFill>
                  <a:srgbClr val="000000"/>
                </a:solidFill>
              </a:defRPr>
            </a:lvl4pPr>
            <a:lvl5pPr lvl="4" algn="ctr" rtl="0">
              <a:spcBef>
                <a:spcPts val="0"/>
              </a:spcBef>
              <a:spcAft>
                <a:spcPts val="0"/>
              </a:spcAft>
              <a:buClr>
                <a:srgbClr val="000000"/>
              </a:buClr>
              <a:buSzPts val="1600"/>
              <a:buNone/>
              <a:defRPr sz="1200" b="0">
                <a:solidFill>
                  <a:srgbClr val="000000"/>
                </a:solidFill>
              </a:defRPr>
            </a:lvl5pPr>
            <a:lvl6pPr lvl="5" algn="ctr" rtl="0">
              <a:spcBef>
                <a:spcPts val="0"/>
              </a:spcBef>
              <a:spcAft>
                <a:spcPts val="0"/>
              </a:spcAft>
              <a:buClr>
                <a:srgbClr val="000000"/>
              </a:buClr>
              <a:buSzPts val="1600"/>
              <a:buNone/>
              <a:defRPr sz="1200" b="0">
                <a:solidFill>
                  <a:srgbClr val="000000"/>
                </a:solidFill>
              </a:defRPr>
            </a:lvl6pPr>
            <a:lvl7pPr lvl="6" algn="ctr" rtl="0">
              <a:spcBef>
                <a:spcPts val="0"/>
              </a:spcBef>
              <a:spcAft>
                <a:spcPts val="0"/>
              </a:spcAft>
              <a:buClr>
                <a:srgbClr val="000000"/>
              </a:buClr>
              <a:buSzPts val="1600"/>
              <a:buNone/>
              <a:defRPr sz="1200" b="0">
                <a:solidFill>
                  <a:srgbClr val="000000"/>
                </a:solidFill>
              </a:defRPr>
            </a:lvl7pPr>
            <a:lvl8pPr lvl="7" algn="ctr" rtl="0">
              <a:spcBef>
                <a:spcPts val="0"/>
              </a:spcBef>
              <a:spcAft>
                <a:spcPts val="0"/>
              </a:spcAft>
              <a:buClr>
                <a:srgbClr val="000000"/>
              </a:buClr>
              <a:buSzPts val="1600"/>
              <a:buNone/>
              <a:defRPr sz="1200" b="0">
                <a:solidFill>
                  <a:srgbClr val="000000"/>
                </a:solidFill>
              </a:defRPr>
            </a:lvl8pPr>
            <a:lvl9pPr lvl="8" algn="ctr" rtl="0">
              <a:spcBef>
                <a:spcPts val="0"/>
              </a:spcBef>
              <a:spcAft>
                <a:spcPts val="0"/>
              </a:spcAft>
              <a:buClr>
                <a:srgbClr val="000000"/>
              </a:buClr>
              <a:buSzPts val="1600"/>
              <a:buNone/>
              <a:defRPr sz="1200" b="0">
                <a:solidFill>
                  <a:srgbClr val="000000"/>
                </a:solidFill>
              </a:defRPr>
            </a:lvl9pPr>
          </a:lstStyle>
          <a:p>
            <a:endParaRPr/>
          </a:p>
        </p:txBody>
      </p:sp>
      <p:sp>
        <p:nvSpPr>
          <p:cNvPr id="55" name="Google Shape;55;p9"/>
          <p:cNvSpPr txBox="1">
            <a:spLocks noGrp="1"/>
          </p:cNvSpPr>
          <p:nvPr>
            <p:ph type="ctrTitle" idx="3"/>
          </p:nvPr>
        </p:nvSpPr>
        <p:spPr>
          <a:xfrm>
            <a:off x="2451914" y="4900590"/>
            <a:ext cx="1964475" cy="741289"/>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200" b="0"/>
            </a:lvl1pPr>
            <a:lvl2pPr lvl="1" algn="ctr" rtl="0">
              <a:spcBef>
                <a:spcPts val="0"/>
              </a:spcBef>
              <a:spcAft>
                <a:spcPts val="0"/>
              </a:spcAft>
              <a:buClr>
                <a:srgbClr val="000000"/>
              </a:buClr>
              <a:buSzPts val="1600"/>
              <a:buNone/>
              <a:defRPr sz="1200" b="0">
                <a:solidFill>
                  <a:srgbClr val="000000"/>
                </a:solidFill>
              </a:defRPr>
            </a:lvl2pPr>
            <a:lvl3pPr lvl="2" algn="ctr" rtl="0">
              <a:spcBef>
                <a:spcPts val="0"/>
              </a:spcBef>
              <a:spcAft>
                <a:spcPts val="0"/>
              </a:spcAft>
              <a:buClr>
                <a:srgbClr val="000000"/>
              </a:buClr>
              <a:buSzPts val="1600"/>
              <a:buNone/>
              <a:defRPr sz="1200" b="0">
                <a:solidFill>
                  <a:srgbClr val="000000"/>
                </a:solidFill>
              </a:defRPr>
            </a:lvl3pPr>
            <a:lvl4pPr lvl="3" algn="ctr" rtl="0">
              <a:spcBef>
                <a:spcPts val="0"/>
              </a:spcBef>
              <a:spcAft>
                <a:spcPts val="0"/>
              </a:spcAft>
              <a:buClr>
                <a:srgbClr val="000000"/>
              </a:buClr>
              <a:buSzPts val="1600"/>
              <a:buNone/>
              <a:defRPr sz="1200" b="0">
                <a:solidFill>
                  <a:srgbClr val="000000"/>
                </a:solidFill>
              </a:defRPr>
            </a:lvl4pPr>
            <a:lvl5pPr lvl="4" algn="ctr" rtl="0">
              <a:spcBef>
                <a:spcPts val="0"/>
              </a:spcBef>
              <a:spcAft>
                <a:spcPts val="0"/>
              </a:spcAft>
              <a:buClr>
                <a:srgbClr val="000000"/>
              </a:buClr>
              <a:buSzPts val="1600"/>
              <a:buNone/>
              <a:defRPr sz="1200" b="0">
                <a:solidFill>
                  <a:srgbClr val="000000"/>
                </a:solidFill>
              </a:defRPr>
            </a:lvl5pPr>
            <a:lvl6pPr lvl="5" algn="ctr" rtl="0">
              <a:spcBef>
                <a:spcPts val="0"/>
              </a:spcBef>
              <a:spcAft>
                <a:spcPts val="0"/>
              </a:spcAft>
              <a:buClr>
                <a:srgbClr val="000000"/>
              </a:buClr>
              <a:buSzPts val="1600"/>
              <a:buNone/>
              <a:defRPr sz="1200" b="0">
                <a:solidFill>
                  <a:srgbClr val="000000"/>
                </a:solidFill>
              </a:defRPr>
            </a:lvl6pPr>
            <a:lvl7pPr lvl="6" algn="ctr" rtl="0">
              <a:spcBef>
                <a:spcPts val="0"/>
              </a:spcBef>
              <a:spcAft>
                <a:spcPts val="0"/>
              </a:spcAft>
              <a:buClr>
                <a:srgbClr val="000000"/>
              </a:buClr>
              <a:buSzPts val="1600"/>
              <a:buNone/>
              <a:defRPr sz="1200" b="0">
                <a:solidFill>
                  <a:srgbClr val="000000"/>
                </a:solidFill>
              </a:defRPr>
            </a:lvl7pPr>
            <a:lvl8pPr lvl="7" algn="ctr" rtl="0">
              <a:spcBef>
                <a:spcPts val="0"/>
              </a:spcBef>
              <a:spcAft>
                <a:spcPts val="0"/>
              </a:spcAft>
              <a:buClr>
                <a:srgbClr val="000000"/>
              </a:buClr>
              <a:buSzPts val="1600"/>
              <a:buNone/>
              <a:defRPr sz="1200" b="0">
                <a:solidFill>
                  <a:srgbClr val="000000"/>
                </a:solidFill>
              </a:defRPr>
            </a:lvl8pPr>
            <a:lvl9pPr lvl="8" algn="ctr" rtl="0">
              <a:spcBef>
                <a:spcPts val="0"/>
              </a:spcBef>
              <a:spcAft>
                <a:spcPts val="0"/>
              </a:spcAft>
              <a:buClr>
                <a:srgbClr val="000000"/>
              </a:buClr>
              <a:buSzPts val="1600"/>
              <a:buNone/>
              <a:defRPr sz="1200" b="0">
                <a:solidFill>
                  <a:srgbClr val="000000"/>
                </a:solidFill>
              </a:defRPr>
            </a:lvl9pPr>
          </a:lstStyle>
          <a:p>
            <a:endParaRPr/>
          </a:p>
        </p:txBody>
      </p:sp>
      <p:sp>
        <p:nvSpPr>
          <p:cNvPr id="56" name="Google Shape;56;p9"/>
          <p:cNvSpPr txBox="1">
            <a:spLocks noGrp="1"/>
          </p:cNvSpPr>
          <p:nvPr>
            <p:ph type="subTitle" idx="4"/>
          </p:nvPr>
        </p:nvSpPr>
        <p:spPr>
          <a:xfrm>
            <a:off x="4845563" y="5406170"/>
            <a:ext cx="1363500" cy="214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900">
                <a:solidFill>
                  <a:schemeClr val="dk1"/>
                </a:solidFill>
              </a:defRPr>
            </a:lvl1pPr>
            <a:lvl2pPr lvl="1" algn="ctr" rtl="0">
              <a:lnSpc>
                <a:spcPct val="100000"/>
              </a:lnSpc>
              <a:spcBef>
                <a:spcPts val="0"/>
              </a:spcBef>
              <a:spcAft>
                <a:spcPts val="0"/>
              </a:spcAft>
              <a:buClr>
                <a:srgbClr val="000000"/>
              </a:buClr>
              <a:buSzPts val="1000"/>
              <a:buNone/>
              <a:defRPr sz="750">
                <a:solidFill>
                  <a:srgbClr val="000000"/>
                </a:solidFill>
              </a:defRPr>
            </a:lvl2pPr>
            <a:lvl3pPr lvl="2" algn="ctr" rtl="0">
              <a:lnSpc>
                <a:spcPct val="100000"/>
              </a:lnSpc>
              <a:spcBef>
                <a:spcPts val="0"/>
              </a:spcBef>
              <a:spcAft>
                <a:spcPts val="0"/>
              </a:spcAft>
              <a:buClr>
                <a:srgbClr val="000000"/>
              </a:buClr>
              <a:buSzPts val="1000"/>
              <a:buNone/>
              <a:defRPr sz="750">
                <a:solidFill>
                  <a:srgbClr val="000000"/>
                </a:solidFill>
              </a:defRPr>
            </a:lvl3pPr>
            <a:lvl4pPr lvl="3" algn="ctr" rtl="0">
              <a:lnSpc>
                <a:spcPct val="100000"/>
              </a:lnSpc>
              <a:spcBef>
                <a:spcPts val="0"/>
              </a:spcBef>
              <a:spcAft>
                <a:spcPts val="0"/>
              </a:spcAft>
              <a:buClr>
                <a:srgbClr val="000000"/>
              </a:buClr>
              <a:buSzPts val="1000"/>
              <a:buNone/>
              <a:defRPr sz="750">
                <a:solidFill>
                  <a:srgbClr val="000000"/>
                </a:solidFill>
              </a:defRPr>
            </a:lvl4pPr>
            <a:lvl5pPr lvl="4" algn="ctr" rtl="0">
              <a:lnSpc>
                <a:spcPct val="100000"/>
              </a:lnSpc>
              <a:spcBef>
                <a:spcPts val="0"/>
              </a:spcBef>
              <a:spcAft>
                <a:spcPts val="0"/>
              </a:spcAft>
              <a:buClr>
                <a:srgbClr val="000000"/>
              </a:buClr>
              <a:buSzPts val="1000"/>
              <a:buNone/>
              <a:defRPr sz="750">
                <a:solidFill>
                  <a:srgbClr val="000000"/>
                </a:solidFill>
              </a:defRPr>
            </a:lvl5pPr>
            <a:lvl6pPr lvl="5" algn="ctr" rtl="0">
              <a:lnSpc>
                <a:spcPct val="100000"/>
              </a:lnSpc>
              <a:spcBef>
                <a:spcPts val="0"/>
              </a:spcBef>
              <a:spcAft>
                <a:spcPts val="0"/>
              </a:spcAft>
              <a:buClr>
                <a:srgbClr val="000000"/>
              </a:buClr>
              <a:buSzPts val="1000"/>
              <a:buNone/>
              <a:defRPr sz="750">
                <a:solidFill>
                  <a:srgbClr val="000000"/>
                </a:solidFill>
              </a:defRPr>
            </a:lvl6pPr>
            <a:lvl7pPr lvl="6" algn="ctr" rtl="0">
              <a:lnSpc>
                <a:spcPct val="100000"/>
              </a:lnSpc>
              <a:spcBef>
                <a:spcPts val="0"/>
              </a:spcBef>
              <a:spcAft>
                <a:spcPts val="0"/>
              </a:spcAft>
              <a:buClr>
                <a:srgbClr val="000000"/>
              </a:buClr>
              <a:buSzPts val="1000"/>
              <a:buNone/>
              <a:defRPr sz="750">
                <a:solidFill>
                  <a:srgbClr val="000000"/>
                </a:solidFill>
              </a:defRPr>
            </a:lvl7pPr>
            <a:lvl8pPr lvl="7" algn="ctr" rtl="0">
              <a:lnSpc>
                <a:spcPct val="100000"/>
              </a:lnSpc>
              <a:spcBef>
                <a:spcPts val="0"/>
              </a:spcBef>
              <a:spcAft>
                <a:spcPts val="0"/>
              </a:spcAft>
              <a:buClr>
                <a:srgbClr val="000000"/>
              </a:buClr>
              <a:buSzPts val="1000"/>
              <a:buNone/>
              <a:defRPr sz="750">
                <a:solidFill>
                  <a:srgbClr val="000000"/>
                </a:solidFill>
              </a:defRPr>
            </a:lvl8pPr>
            <a:lvl9pPr lvl="8" algn="ctr" rtl="0">
              <a:lnSpc>
                <a:spcPct val="100000"/>
              </a:lnSpc>
              <a:spcBef>
                <a:spcPts val="0"/>
              </a:spcBef>
              <a:spcAft>
                <a:spcPts val="0"/>
              </a:spcAft>
              <a:buClr>
                <a:srgbClr val="000000"/>
              </a:buClr>
              <a:buSzPts val="1000"/>
              <a:buNone/>
              <a:defRPr sz="750">
                <a:solidFill>
                  <a:srgbClr val="000000"/>
                </a:solidFill>
              </a:defRPr>
            </a:lvl9pPr>
          </a:lstStyle>
          <a:p>
            <a:endParaRPr/>
          </a:p>
        </p:txBody>
      </p:sp>
      <p:sp>
        <p:nvSpPr>
          <p:cNvPr id="57" name="Google Shape;57;p9"/>
          <p:cNvSpPr txBox="1">
            <a:spLocks noGrp="1"/>
          </p:cNvSpPr>
          <p:nvPr>
            <p:ph type="ctrTitle" idx="5"/>
          </p:nvPr>
        </p:nvSpPr>
        <p:spPr>
          <a:xfrm>
            <a:off x="4550225" y="4900590"/>
            <a:ext cx="1964475" cy="741289"/>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200" b="0"/>
            </a:lvl1pPr>
            <a:lvl2pPr lvl="1" algn="ctr" rtl="0">
              <a:spcBef>
                <a:spcPts val="0"/>
              </a:spcBef>
              <a:spcAft>
                <a:spcPts val="0"/>
              </a:spcAft>
              <a:buClr>
                <a:srgbClr val="000000"/>
              </a:buClr>
              <a:buSzPts val="1600"/>
              <a:buNone/>
              <a:defRPr sz="1200" b="0">
                <a:solidFill>
                  <a:srgbClr val="000000"/>
                </a:solidFill>
              </a:defRPr>
            </a:lvl2pPr>
            <a:lvl3pPr lvl="2" algn="ctr" rtl="0">
              <a:spcBef>
                <a:spcPts val="0"/>
              </a:spcBef>
              <a:spcAft>
                <a:spcPts val="0"/>
              </a:spcAft>
              <a:buClr>
                <a:srgbClr val="000000"/>
              </a:buClr>
              <a:buSzPts val="1600"/>
              <a:buNone/>
              <a:defRPr sz="1200" b="0">
                <a:solidFill>
                  <a:srgbClr val="000000"/>
                </a:solidFill>
              </a:defRPr>
            </a:lvl3pPr>
            <a:lvl4pPr lvl="3" algn="ctr" rtl="0">
              <a:spcBef>
                <a:spcPts val="0"/>
              </a:spcBef>
              <a:spcAft>
                <a:spcPts val="0"/>
              </a:spcAft>
              <a:buClr>
                <a:srgbClr val="000000"/>
              </a:buClr>
              <a:buSzPts val="1600"/>
              <a:buNone/>
              <a:defRPr sz="1200" b="0">
                <a:solidFill>
                  <a:srgbClr val="000000"/>
                </a:solidFill>
              </a:defRPr>
            </a:lvl4pPr>
            <a:lvl5pPr lvl="4" algn="ctr" rtl="0">
              <a:spcBef>
                <a:spcPts val="0"/>
              </a:spcBef>
              <a:spcAft>
                <a:spcPts val="0"/>
              </a:spcAft>
              <a:buClr>
                <a:srgbClr val="000000"/>
              </a:buClr>
              <a:buSzPts val="1600"/>
              <a:buNone/>
              <a:defRPr sz="1200" b="0">
                <a:solidFill>
                  <a:srgbClr val="000000"/>
                </a:solidFill>
              </a:defRPr>
            </a:lvl5pPr>
            <a:lvl6pPr lvl="5" algn="ctr" rtl="0">
              <a:spcBef>
                <a:spcPts val="0"/>
              </a:spcBef>
              <a:spcAft>
                <a:spcPts val="0"/>
              </a:spcAft>
              <a:buClr>
                <a:srgbClr val="000000"/>
              </a:buClr>
              <a:buSzPts val="1600"/>
              <a:buNone/>
              <a:defRPr sz="1200" b="0">
                <a:solidFill>
                  <a:srgbClr val="000000"/>
                </a:solidFill>
              </a:defRPr>
            </a:lvl6pPr>
            <a:lvl7pPr lvl="6" algn="ctr" rtl="0">
              <a:spcBef>
                <a:spcPts val="0"/>
              </a:spcBef>
              <a:spcAft>
                <a:spcPts val="0"/>
              </a:spcAft>
              <a:buClr>
                <a:srgbClr val="000000"/>
              </a:buClr>
              <a:buSzPts val="1600"/>
              <a:buNone/>
              <a:defRPr sz="1200" b="0">
                <a:solidFill>
                  <a:srgbClr val="000000"/>
                </a:solidFill>
              </a:defRPr>
            </a:lvl7pPr>
            <a:lvl8pPr lvl="7" algn="ctr" rtl="0">
              <a:spcBef>
                <a:spcPts val="0"/>
              </a:spcBef>
              <a:spcAft>
                <a:spcPts val="0"/>
              </a:spcAft>
              <a:buClr>
                <a:srgbClr val="000000"/>
              </a:buClr>
              <a:buSzPts val="1600"/>
              <a:buNone/>
              <a:defRPr sz="1200" b="0">
                <a:solidFill>
                  <a:srgbClr val="000000"/>
                </a:solidFill>
              </a:defRPr>
            </a:lvl8pPr>
            <a:lvl9pPr lvl="8" algn="ctr" rtl="0">
              <a:spcBef>
                <a:spcPts val="0"/>
              </a:spcBef>
              <a:spcAft>
                <a:spcPts val="0"/>
              </a:spcAft>
              <a:buClr>
                <a:srgbClr val="000000"/>
              </a:buClr>
              <a:buSzPts val="1600"/>
              <a:buNone/>
              <a:defRPr sz="1200" b="0">
                <a:solidFill>
                  <a:srgbClr val="000000"/>
                </a:solidFill>
              </a:defRPr>
            </a:lvl9pPr>
          </a:lstStyle>
          <a:p>
            <a:endParaRPr/>
          </a:p>
        </p:txBody>
      </p:sp>
      <p:sp>
        <p:nvSpPr>
          <p:cNvPr id="58" name="Google Shape;58;p9"/>
          <p:cNvSpPr txBox="1">
            <a:spLocks noGrp="1"/>
          </p:cNvSpPr>
          <p:nvPr>
            <p:ph type="ctrTitle" idx="6"/>
          </p:nvPr>
        </p:nvSpPr>
        <p:spPr>
          <a:xfrm>
            <a:off x="457857" y="715955"/>
            <a:ext cx="1918800" cy="1822311"/>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1650"/>
            </a:lvl1pPr>
            <a:lvl2pPr lvl="1" algn="r" rtl="0">
              <a:spcBef>
                <a:spcPts val="0"/>
              </a:spcBef>
              <a:spcAft>
                <a:spcPts val="0"/>
              </a:spcAft>
              <a:buClr>
                <a:srgbClr val="434343"/>
              </a:buClr>
              <a:buSzPts val="1800"/>
              <a:buNone/>
              <a:defRPr sz="1350">
                <a:solidFill>
                  <a:srgbClr val="434343"/>
                </a:solidFill>
              </a:defRPr>
            </a:lvl2pPr>
            <a:lvl3pPr lvl="2" algn="r" rtl="0">
              <a:spcBef>
                <a:spcPts val="0"/>
              </a:spcBef>
              <a:spcAft>
                <a:spcPts val="0"/>
              </a:spcAft>
              <a:buClr>
                <a:srgbClr val="434343"/>
              </a:buClr>
              <a:buSzPts val="1800"/>
              <a:buNone/>
              <a:defRPr sz="1350">
                <a:solidFill>
                  <a:srgbClr val="434343"/>
                </a:solidFill>
              </a:defRPr>
            </a:lvl3pPr>
            <a:lvl4pPr lvl="3" algn="r" rtl="0">
              <a:spcBef>
                <a:spcPts val="0"/>
              </a:spcBef>
              <a:spcAft>
                <a:spcPts val="0"/>
              </a:spcAft>
              <a:buClr>
                <a:srgbClr val="434343"/>
              </a:buClr>
              <a:buSzPts val="1800"/>
              <a:buNone/>
              <a:defRPr sz="1350">
                <a:solidFill>
                  <a:srgbClr val="434343"/>
                </a:solidFill>
              </a:defRPr>
            </a:lvl4pPr>
            <a:lvl5pPr lvl="4" algn="r" rtl="0">
              <a:spcBef>
                <a:spcPts val="0"/>
              </a:spcBef>
              <a:spcAft>
                <a:spcPts val="0"/>
              </a:spcAft>
              <a:buClr>
                <a:srgbClr val="434343"/>
              </a:buClr>
              <a:buSzPts val="1800"/>
              <a:buNone/>
              <a:defRPr sz="1350">
                <a:solidFill>
                  <a:srgbClr val="434343"/>
                </a:solidFill>
              </a:defRPr>
            </a:lvl5pPr>
            <a:lvl6pPr lvl="5" algn="r" rtl="0">
              <a:spcBef>
                <a:spcPts val="0"/>
              </a:spcBef>
              <a:spcAft>
                <a:spcPts val="0"/>
              </a:spcAft>
              <a:buClr>
                <a:srgbClr val="434343"/>
              </a:buClr>
              <a:buSzPts val="1800"/>
              <a:buNone/>
              <a:defRPr sz="1350">
                <a:solidFill>
                  <a:srgbClr val="434343"/>
                </a:solidFill>
              </a:defRPr>
            </a:lvl6pPr>
            <a:lvl7pPr lvl="6" algn="r" rtl="0">
              <a:spcBef>
                <a:spcPts val="0"/>
              </a:spcBef>
              <a:spcAft>
                <a:spcPts val="0"/>
              </a:spcAft>
              <a:buClr>
                <a:srgbClr val="434343"/>
              </a:buClr>
              <a:buSzPts val="1800"/>
              <a:buNone/>
              <a:defRPr sz="1350">
                <a:solidFill>
                  <a:srgbClr val="434343"/>
                </a:solidFill>
              </a:defRPr>
            </a:lvl7pPr>
            <a:lvl8pPr lvl="7" algn="r" rtl="0">
              <a:spcBef>
                <a:spcPts val="0"/>
              </a:spcBef>
              <a:spcAft>
                <a:spcPts val="0"/>
              </a:spcAft>
              <a:buClr>
                <a:srgbClr val="434343"/>
              </a:buClr>
              <a:buSzPts val="1800"/>
              <a:buNone/>
              <a:defRPr sz="1350">
                <a:solidFill>
                  <a:srgbClr val="434343"/>
                </a:solidFill>
              </a:defRPr>
            </a:lvl8pPr>
            <a:lvl9pPr lvl="8" algn="r" rtl="0">
              <a:spcBef>
                <a:spcPts val="0"/>
              </a:spcBef>
              <a:spcAft>
                <a:spcPts val="0"/>
              </a:spcAft>
              <a:buClr>
                <a:srgbClr val="434343"/>
              </a:buClr>
              <a:buSzPts val="1800"/>
              <a:buNone/>
              <a:defRPr sz="1350">
                <a:solidFill>
                  <a:srgbClr val="434343"/>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1" name="Shape 59"/>
        <p:cNvGrpSpPr/>
        <p:nvPr/>
      </p:nvGrpSpPr>
      <p:grpSpPr>
        <a:xfrm>
          <a:off x="0" y="0"/>
          <a:ext cx="0" cy="0"/>
          <a:chOff x="0" y="0"/>
          <a:chExt cx="0" cy="0"/>
        </a:xfrm>
      </p:grpSpPr>
      <p:sp>
        <p:nvSpPr>
          <p:cNvPr id="60" name="Google Shape;60;p10"/>
          <p:cNvSpPr/>
          <p:nvPr/>
        </p:nvSpPr>
        <p:spPr>
          <a:xfrm>
            <a:off x="3884876" y="-1296735"/>
            <a:ext cx="3323175" cy="4970093"/>
          </a:xfrm>
          <a:prstGeom prst="flowChartPreparation">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61" name="Google Shape;61;p10"/>
          <p:cNvSpPr txBox="1">
            <a:spLocks noGrp="1"/>
          </p:cNvSpPr>
          <p:nvPr>
            <p:ph type="subTitle" idx="1"/>
          </p:nvPr>
        </p:nvSpPr>
        <p:spPr>
          <a:xfrm>
            <a:off x="3575780" y="1235551"/>
            <a:ext cx="2367000" cy="12168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050">
                <a:solidFill>
                  <a:schemeClr val="dk1"/>
                </a:solidFill>
                <a:latin typeface="Abel"/>
                <a:ea typeface="Abel"/>
                <a:cs typeface="Abel"/>
                <a:sym typeface="Abel"/>
              </a:defRPr>
            </a:lvl1pPr>
            <a:lvl2pPr lvl="1" algn="r" rtl="0">
              <a:spcBef>
                <a:spcPts val="1200"/>
              </a:spcBef>
              <a:spcAft>
                <a:spcPts val="0"/>
              </a:spcAft>
              <a:buNone/>
              <a:defRPr>
                <a:solidFill>
                  <a:schemeClr val="dk1"/>
                </a:solidFill>
                <a:latin typeface="Abel"/>
                <a:ea typeface="Abel"/>
                <a:cs typeface="Abel"/>
                <a:sym typeface="Abel"/>
              </a:defRPr>
            </a:lvl2pPr>
            <a:lvl3pPr lvl="2" algn="r" rtl="0">
              <a:spcBef>
                <a:spcPts val="1200"/>
              </a:spcBef>
              <a:spcAft>
                <a:spcPts val="0"/>
              </a:spcAft>
              <a:buNone/>
              <a:defRPr>
                <a:solidFill>
                  <a:schemeClr val="dk1"/>
                </a:solidFill>
                <a:latin typeface="Abel"/>
                <a:ea typeface="Abel"/>
                <a:cs typeface="Abel"/>
                <a:sym typeface="Abel"/>
              </a:defRPr>
            </a:lvl3pPr>
            <a:lvl4pPr lvl="3" algn="r" rtl="0">
              <a:spcBef>
                <a:spcPts val="1200"/>
              </a:spcBef>
              <a:spcAft>
                <a:spcPts val="0"/>
              </a:spcAft>
              <a:buNone/>
              <a:defRPr>
                <a:solidFill>
                  <a:schemeClr val="dk1"/>
                </a:solidFill>
                <a:latin typeface="Abel"/>
                <a:ea typeface="Abel"/>
                <a:cs typeface="Abel"/>
                <a:sym typeface="Abel"/>
              </a:defRPr>
            </a:lvl4pPr>
            <a:lvl5pPr lvl="4" algn="r" rtl="0">
              <a:spcBef>
                <a:spcPts val="1200"/>
              </a:spcBef>
              <a:spcAft>
                <a:spcPts val="0"/>
              </a:spcAft>
              <a:buNone/>
              <a:defRPr>
                <a:solidFill>
                  <a:schemeClr val="dk1"/>
                </a:solidFill>
                <a:latin typeface="Abel"/>
                <a:ea typeface="Abel"/>
                <a:cs typeface="Abel"/>
                <a:sym typeface="Abel"/>
              </a:defRPr>
            </a:lvl5pPr>
            <a:lvl6pPr lvl="5" algn="r" rtl="0">
              <a:spcBef>
                <a:spcPts val="1200"/>
              </a:spcBef>
              <a:spcAft>
                <a:spcPts val="0"/>
              </a:spcAft>
              <a:buNone/>
              <a:defRPr>
                <a:solidFill>
                  <a:schemeClr val="dk1"/>
                </a:solidFill>
                <a:latin typeface="Abel"/>
                <a:ea typeface="Abel"/>
                <a:cs typeface="Abel"/>
                <a:sym typeface="Abel"/>
              </a:defRPr>
            </a:lvl6pPr>
            <a:lvl7pPr lvl="6" algn="r" rtl="0">
              <a:spcBef>
                <a:spcPts val="1200"/>
              </a:spcBef>
              <a:spcAft>
                <a:spcPts val="0"/>
              </a:spcAft>
              <a:buNone/>
              <a:defRPr>
                <a:solidFill>
                  <a:schemeClr val="dk1"/>
                </a:solidFill>
                <a:latin typeface="Abel"/>
                <a:ea typeface="Abel"/>
                <a:cs typeface="Abel"/>
                <a:sym typeface="Abel"/>
              </a:defRPr>
            </a:lvl7pPr>
            <a:lvl8pPr lvl="7" algn="r" rtl="0">
              <a:spcBef>
                <a:spcPts val="1200"/>
              </a:spcBef>
              <a:spcAft>
                <a:spcPts val="0"/>
              </a:spcAft>
              <a:buNone/>
              <a:defRPr>
                <a:solidFill>
                  <a:schemeClr val="dk1"/>
                </a:solidFill>
                <a:latin typeface="Abel"/>
                <a:ea typeface="Abel"/>
                <a:cs typeface="Abel"/>
                <a:sym typeface="Abel"/>
              </a:defRPr>
            </a:lvl8pPr>
            <a:lvl9pPr lvl="8" algn="r" rtl="0">
              <a:spcBef>
                <a:spcPts val="1200"/>
              </a:spcBef>
              <a:spcAft>
                <a:spcPts val="1200"/>
              </a:spcAft>
              <a:buNone/>
              <a:defRPr>
                <a:solidFill>
                  <a:schemeClr val="dk1"/>
                </a:solidFill>
                <a:latin typeface="Abel"/>
                <a:ea typeface="Abel"/>
                <a:cs typeface="Abel"/>
                <a:sym typeface="Abel"/>
              </a:defRPr>
            </a:lvl9pPr>
          </a:lstStyle>
          <a:p>
            <a:endParaRPr/>
          </a:p>
        </p:txBody>
      </p:sp>
      <p:sp>
        <p:nvSpPr>
          <p:cNvPr id="62" name="Google Shape;62;p10"/>
          <p:cNvSpPr txBox="1">
            <a:spLocks noGrp="1"/>
          </p:cNvSpPr>
          <p:nvPr>
            <p:ph type="subTitle" idx="2"/>
          </p:nvPr>
        </p:nvSpPr>
        <p:spPr>
          <a:xfrm>
            <a:off x="4577031" y="2815409"/>
            <a:ext cx="1365751" cy="410222"/>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900">
                <a:solidFill>
                  <a:schemeClr val="dk1"/>
                </a:solidFill>
              </a:defRPr>
            </a:lvl1pPr>
            <a:lvl2pPr lvl="1" rtl="0">
              <a:spcBef>
                <a:spcPts val="1200"/>
              </a:spcBef>
              <a:spcAft>
                <a:spcPts val="0"/>
              </a:spcAft>
              <a:buNone/>
              <a:defRPr sz="900">
                <a:solidFill>
                  <a:schemeClr val="dk1"/>
                </a:solidFill>
              </a:defRPr>
            </a:lvl2pPr>
            <a:lvl3pPr lvl="2" rtl="0">
              <a:spcBef>
                <a:spcPts val="1200"/>
              </a:spcBef>
              <a:spcAft>
                <a:spcPts val="0"/>
              </a:spcAft>
              <a:buNone/>
              <a:defRPr sz="900">
                <a:solidFill>
                  <a:schemeClr val="dk1"/>
                </a:solidFill>
              </a:defRPr>
            </a:lvl3pPr>
            <a:lvl4pPr lvl="3" rtl="0">
              <a:spcBef>
                <a:spcPts val="1200"/>
              </a:spcBef>
              <a:spcAft>
                <a:spcPts val="0"/>
              </a:spcAft>
              <a:buNone/>
              <a:defRPr sz="900">
                <a:solidFill>
                  <a:schemeClr val="dk1"/>
                </a:solidFill>
              </a:defRPr>
            </a:lvl4pPr>
            <a:lvl5pPr lvl="4" rtl="0">
              <a:spcBef>
                <a:spcPts val="1200"/>
              </a:spcBef>
              <a:spcAft>
                <a:spcPts val="0"/>
              </a:spcAft>
              <a:buNone/>
              <a:defRPr sz="900">
                <a:solidFill>
                  <a:schemeClr val="dk1"/>
                </a:solidFill>
              </a:defRPr>
            </a:lvl5pPr>
            <a:lvl6pPr lvl="5" rtl="0">
              <a:spcBef>
                <a:spcPts val="1200"/>
              </a:spcBef>
              <a:spcAft>
                <a:spcPts val="0"/>
              </a:spcAft>
              <a:buNone/>
              <a:defRPr sz="900">
                <a:solidFill>
                  <a:schemeClr val="dk1"/>
                </a:solidFill>
              </a:defRPr>
            </a:lvl6pPr>
            <a:lvl7pPr lvl="6" rtl="0">
              <a:spcBef>
                <a:spcPts val="1200"/>
              </a:spcBef>
              <a:spcAft>
                <a:spcPts val="0"/>
              </a:spcAft>
              <a:buNone/>
              <a:defRPr sz="900">
                <a:solidFill>
                  <a:schemeClr val="dk1"/>
                </a:solidFill>
              </a:defRPr>
            </a:lvl7pPr>
            <a:lvl8pPr lvl="7" rtl="0">
              <a:spcBef>
                <a:spcPts val="1200"/>
              </a:spcBef>
              <a:spcAft>
                <a:spcPts val="0"/>
              </a:spcAft>
              <a:buNone/>
              <a:defRPr sz="900">
                <a:solidFill>
                  <a:schemeClr val="dk1"/>
                </a:solidFill>
              </a:defRPr>
            </a:lvl8pPr>
            <a:lvl9pPr lvl="8" rtl="0">
              <a:spcBef>
                <a:spcPts val="1200"/>
              </a:spcBef>
              <a:spcAft>
                <a:spcPts val="1200"/>
              </a:spcAft>
              <a:buNone/>
              <a:defRPr sz="900">
                <a:solidFill>
                  <a:schemeClr val="dk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3">
  <p:cSld name="TITLE_ONLY_3">
    <p:spTree>
      <p:nvGrpSpPr>
        <p:cNvPr id="1" name="Shape 63"/>
        <p:cNvGrpSpPr/>
        <p:nvPr/>
      </p:nvGrpSpPr>
      <p:grpSpPr>
        <a:xfrm>
          <a:off x="0" y="0"/>
          <a:ext cx="0" cy="0"/>
          <a:chOff x="0" y="0"/>
          <a:chExt cx="0" cy="0"/>
        </a:xfrm>
      </p:grpSpPr>
      <p:sp>
        <p:nvSpPr>
          <p:cNvPr id="64" name="Google Shape;64;p11"/>
          <p:cNvSpPr txBox="1">
            <a:spLocks noGrp="1"/>
          </p:cNvSpPr>
          <p:nvPr>
            <p:ph type="ctrTitle"/>
          </p:nvPr>
        </p:nvSpPr>
        <p:spPr>
          <a:xfrm>
            <a:off x="457857" y="715955"/>
            <a:ext cx="1918800" cy="1822311"/>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1650"/>
            </a:lvl1pPr>
            <a:lvl2pPr lvl="1" algn="r" rtl="0">
              <a:spcBef>
                <a:spcPts val="0"/>
              </a:spcBef>
              <a:spcAft>
                <a:spcPts val="0"/>
              </a:spcAft>
              <a:buClr>
                <a:srgbClr val="434343"/>
              </a:buClr>
              <a:buSzPts val="1800"/>
              <a:buNone/>
              <a:defRPr sz="1350">
                <a:solidFill>
                  <a:srgbClr val="434343"/>
                </a:solidFill>
              </a:defRPr>
            </a:lvl2pPr>
            <a:lvl3pPr lvl="2" algn="r" rtl="0">
              <a:spcBef>
                <a:spcPts val="0"/>
              </a:spcBef>
              <a:spcAft>
                <a:spcPts val="0"/>
              </a:spcAft>
              <a:buClr>
                <a:srgbClr val="434343"/>
              </a:buClr>
              <a:buSzPts val="1800"/>
              <a:buNone/>
              <a:defRPr sz="1350">
                <a:solidFill>
                  <a:srgbClr val="434343"/>
                </a:solidFill>
              </a:defRPr>
            </a:lvl3pPr>
            <a:lvl4pPr lvl="3" algn="r" rtl="0">
              <a:spcBef>
                <a:spcPts val="0"/>
              </a:spcBef>
              <a:spcAft>
                <a:spcPts val="0"/>
              </a:spcAft>
              <a:buClr>
                <a:srgbClr val="434343"/>
              </a:buClr>
              <a:buSzPts val="1800"/>
              <a:buNone/>
              <a:defRPr sz="1350">
                <a:solidFill>
                  <a:srgbClr val="434343"/>
                </a:solidFill>
              </a:defRPr>
            </a:lvl4pPr>
            <a:lvl5pPr lvl="4" algn="r" rtl="0">
              <a:spcBef>
                <a:spcPts val="0"/>
              </a:spcBef>
              <a:spcAft>
                <a:spcPts val="0"/>
              </a:spcAft>
              <a:buClr>
                <a:srgbClr val="434343"/>
              </a:buClr>
              <a:buSzPts val="1800"/>
              <a:buNone/>
              <a:defRPr sz="1350">
                <a:solidFill>
                  <a:srgbClr val="434343"/>
                </a:solidFill>
              </a:defRPr>
            </a:lvl5pPr>
            <a:lvl6pPr lvl="5" algn="r" rtl="0">
              <a:spcBef>
                <a:spcPts val="0"/>
              </a:spcBef>
              <a:spcAft>
                <a:spcPts val="0"/>
              </a:spcAft>
              <a:buClr>
                <a:srgbClr val="434343"/>
              </a:buClr>
              <a:buSzPts val="1800"/>
              <a:buNone/>
              <a:defRPr sz="1350">
                <a:solidFill>
                  <a:srgbClr val="434343"/>
                </a:solidFill>
              </a:defRPr>
            </a:lvl6pPr>
            <a:lvl7pPr lvl="6" algn="r" rtl="0">
              <a:spcBef>
                <a:spcPts val="0"/>
              </a:spcBef>
              <a:spcAft>
                <a:spcPts val="0"/>
              </a:spcAft>
              <a:buClr>
                <a:srgbClr val="434343"/>
              </a:buClr>
              <a:buSzPts val="1800"/>
              <a:buNone/>
              <a:defRPr sz="1350">
                <a:solidFill>
                  <a:srgbClr val="434343"/>
                </a:solidFill>
              </a:defRPr>
            </a:lvl7pPr>
            <a:lvl8pPr lvl="7" algn="r" rtl="0">
              <a:spcBef>
                <a:spcPts val="0"/>
              </a:spcBef>
              <a:spcAft>
                <a:spcPts val="0"/>
              </a:spcAft>
              <a:buClr>
                <a:srgbClr val="434343"/>
              </a:buClr>
              <a:buSzPts val="1800"/>
              <a:buNone/>
              <a:defRPr sz="1350">
                <a:solidFill>
                  <a:srgbClr val="434343"/>
                </a:solidFill>
              </a:defRPr>
            </a:lvl8pPr>
            <a:lvl9pPr lvl="8" algn="r" rtl="0">
              <a:spcBef>
                <a:spcPts val="0"/>
              </a:spcBef>
              <a:spcAft>
                <a:spcPts val="0"/>
              </a:spcAft>
              <a:buClr>
                <a:srgbClr val="434343"/>
              </a:buClr>
              <a:buSzPts val="1800"/>
              <a:buNone/>
              <a:defRPr sz="1350">
                <a:solidFill>
                  <a:srgbClr val="434343"/>
                </a:solidFill>
              </a:defRPr>
            </a:lvl9pPr>
          </a:lstStyle>
          <a:p>
            <a:endParaRPr/>
          </a:p>
        </p:txBody>
      </p:sp>
      <p:sp>
        <p:nvSpPr>
          <p:cNvPr id="65" name="Google Shape;65;p11"/>
          <p:cNvSpPr/>
          <p:nvPr/>
        </p:nvSpPr>
        <p:spPr>
          <a:xfrm>
            <a:off x="-164942" y="3226361"/>
            <a:ext cx="5067900" cy="6738622"/>
          </a:xfrm>
          <a:prstGeom prst="snip2SameRect">
            <a:avLst>
              <a:gd name="adj1" fmla="val 16667"/>
              <a:gd name="adj2" fmla="val 0"/>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4">
  <p:cSld name="TITLE_ONLY_3_1">
    <p:spTree>
      <p:nvGrpSpPr>
        <p:cNvPr id="1" name="Shape 93"/>
        <p:cNvGrpSpPr/>
        <p:nvPr/>
      </p:nvGrpSpPr>
      <p:grpSpPr>
        <a:xfrm>
          <a:off x="0" y="0"/>
          <a:ext cx="0" cy="0"/>
          <a:chOff x="0" y="0"/>
          <a:chExt cx="0" cy="0"/>
        </a:xfrm>
      </p:grpSpPr>
      <p:sp>
        <p:nvSpPr>
          <p:cNvPr id="94" name="Google Shape;94;p15"/>
          <p:cNvSpPr/>
          <p:nvPr/>
        </p:nvSpPr>
        <p:spPr>
          <a:xfrm>
            <a:off x="355500" y="1808059"/>
            <a:ext cx="6147000" cy="7356267"/>
          </a:xfrm>
          <a:prstGeom prst="snip1Rect">
            <a:avLst>
              <a:gd name="adj" fmla="val 16667"/>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95" name="Google Shape;95;p15"/>
          <p:cNvSpPr txBox="1">
            <a:spLocks noGrp="1"/>
          </p:cNvSpPr>
          <p:nvPr>
            <p:ph type="ctrTitle"/>
          </p:nvPr>
        </p:nvSpPr>
        <p:spPr>
          <a:xfrm>
            <a:off x="457857" y="715955"/>
            <a:ext cx="1918800" cy="1822311"/>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1650"/>
            </a:lvl1pPr>
            <a:lvl2pPr lvl="1" algn="r" rtl="0">
              <a:spcBef>
                <a:spcPts val="0"/>
              </a:spcBef>
              <a:spcAft>
                <a:spcPts val="0"/>
              </a:spcAft>
              <a:buClr>
                <a:srgbClr val="434343"/>
              </a:buClr>
              <a:buSzPts val="1800"/>
              <a:buNone/>
              <a:defRPr sz="1350">
                <a:solidFill>
                  <a:srgbClr val="434343"/>
                </a:solidFill>
              </a:defRPr>
            </a:lvl2pPr>
            <a:lvl3pPr lvl="2" algn="r" rtl="0">
              <a:spcBef>
                <a:spcPts val="0"/>
              </a:spcBef>
              <a:spcAft>
                <a:spcPts val="0"/>
              </a:spcAft>
              <a:buClr>
                <a:srgbClr val="434343"/>
              </a:buClr>
              <a:buSzPts val="1800"/>
              <a:buNone/>
              <a:defRPr sz="1350">
                <a:solidFill>
                  <a:srgbClr val="434343"/>
                </a:solidFill>
              </a:defRPr>
            </a:lvl3pPr>
            <a:lvl4pPr lvl="3" algn="r" rtl="0">
              <a:spcBef>
                <a:spcPts val="0"/>
              </a:spcBef>
              <a:spcAft>
                <a:spcPts val="0"/>
              </a:spcAft>
              <a:buClr>
                <a:srgbClr val="434343"/>
              </a:buClr>
              <a:buSzPts val="1800"/>
              <a:buNone/>
              <a:defRPr sz="1350">
                <a:solidFill>
                  <a:srgbClr val="434343"/>
                </a:solidFill>
              </a:defRPr>
            </a:lvl4pPr>
            <a:lvl5pPr lvl="4" algn="r" rtl="0">
              <a:spcBef>
                <a:spcPts val="0"/>
              </a:spcBef>
              <a:spcAft>
                <a:spcPts val="0"/>
              </a:spcAft>
              <a:buClr>
                <a:srgbClr val="434343"/>
              </a:buClr>
              <a:buSzPts val="1800"/>
              <a:buNone/>
              <a:defRPr sz="1350">
                <a:solidFill>
                  <a:srgbClr val="434343"/>
                </a:solidFill>
              </a:defRPr>
            </a:lvl5pPr>
            <a:lvl6pPr lvl="5" algn="r" rtl="0">
              <a:spcBef>
                <a:spcPts val="0"/>
              </a:spcBef>
              <a:spcAft>
                <a:spcPts val="0"/>
              </a:spcAft>
              <a:buClr>
                <a:srgbClr val="434343"/>
              </a:buClr>
              <a:buSzPts val="1800"/>
              <a:buNone/>
              <a:defRPr sz="1350">
                <a:solidFill>
                  <a:srgbClr val="434343"/>
                </a:solidFill>
              </a:defRPr>
            </a:lvl6pPr>
            <a:lvl7pPr lvl="6" algn="r" rtl="0">
              <a:spcBef>
                <a:spcPts val="0"/>
              </a:spcBef>
              <a:spcAft>
                <a:spcPts val="0"/>
              </a:spcAft>
              <a:buClr>
                <a:srgbClr val="434343"/>
              </a:buClr>
              <a:buSzPts val="1800"/>
              <a:buNone/>
              <a:defRPr sz="1350">
                <a:solidFill>
                  <a:srgbClr val="434343"/>
                </a:solidFill>
              </a:defRPr>
            </a:lvl7pPr>
            <a:lvl8pPr lvl="7" algn="r" rtl="0">
              <a:spcBef>
                <a:spcPts val="0"/>
              </a:spcBef>
              <a:spcAft>
                <a:spcPts val="0"/>
              </a:spcAft>
              <a:buClr>
                <a:srgbClr val="434343"/>
              </a:buClr>
              <a:buSzPts val="1800"/>
              <a:buNone/>
              <a:defRPr sz="1350">
                <a:solidFill>
                  <a:srgbClr val="434343"/>
                </a:solidFill>
              </a:defRPr>
            </a:lvl8pPr>
            <a:lvl9pPr lvl="8" algn="r" rtl="0">
              <a:spcBef>
                <a:spcPts val="0"/>
              </a:spcBef>
              <a:spcAft>
                <a:spcPts val="0"/>
              </a:spcAft>
              <a:buClr>
                <a:srgbClr val="434343"/>
              </a:buClr>
              <a:buSzPts val="1800"/>
              <a:buNone/>
              <a:defRPr sz="1350">
                <a:solidFill>
                  <a:srgbClr val="434343"/>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7">
  <p:cSld name="TITLE_ONLY_3_1_1_1_1">
    <p:spTree>
      <p:nvGrpSpPr>
        <p:cNvPr id="1" name="Shape 117"/>
        <p:cNvGrpSpPr/>
        <p:nvPr/>
      </p:nvGrpSpPr>
      <p:grpSpPr>
        <a:xfrm>
          <a:off x="0" y="0"/>
          <a:ext cx="0" cy="0"/>
          <a:chOff x="0" y="0"/>
          <a:chExt cx="0" cy="0"/>
        </a:xfrm>
      </p:grpSpPr>
      <p:grpSp>
        <p:nvGrpSpPr>
          <p:cNvPr id="118" name="Google Shape;118;p20"/>
          <p:cNvGrpSpPr/>
          <p:nvPr/>
        </p:nvGrpSpPr>
        <p:grpSpPr>
          <a:xfrm>
            <a:off x="3292538" y="1714102"/>
            <a:ext cx="3994088" cy="4216069"/>
            <a:chOff x="4390050" y="661413"/>
            <a:chExt cx="5325450" cy="2189113"/>
          </a:xfrm>
        </p:grpSpPr>
        <p:sp>
          <p:nvSpPr>
            <p:cNvPr id="119" name="Google Shape;119;p20"/>
            <p:cNvSpPr/>
            <p:nvPr/>
          </p:nvSpPr>
          <p:spPr>
            <a:xfrm>
              <a:off x="4390050" y="661413"/>
              <a:ext cx="3317068" cy="2189023"/>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20" name="Google Shape;120;p20"/>
            <p:cNvSpPr/>
            <p:nvPr/>
          </p:nvSpPr>
          <p:spPr>
            <a:xfrm>
              <a:off x="6053100" y="661425"/>
              <a:ext cx="3662400" cy="2189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sp>
        <p:nvSpPr>
          <p:cNvPr id="121" name="Google Shape;121;p20"/>
          <p:cNvSpPr/>
          <p:nvPr/>
        </p:nvSpPr>
        <p:spPr>
          <a:xfrm>
            <a:off x="-272192" y="3703412"/>
            <a:ext cx="2487801" cy="4215896"/>
          </a:xfrm>
          <a:prstGeom prst="flowChartPreparation">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22" name="Google Shape;122;p20"/>
          <p:cNvSpPr txBox="1">
            <a:spLocks noGrp="1"/>
          </p:cNvSpPr>
          <p:nvPr>
            <p:ph type="ctrTitle"/>
          </p:nvPr>
        </p:nvSpPr>
        <p:spPr>
          <a:xfrm>
            <a:off x="457857" y="715955"/>
            <a:ext cx="1918800" cy="1822311"/>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1650"/>
            </a:lvl1pPr>
            <a:lvl2pPr lvl="1" algn="r" rtl="0">
              <a:spcBef>
                <a:spcPts val="0"/>
              </a:spcBef>
              <a:spcAft>
                <a:spcPts val="0"/>
              </a:spcAft>
              <a:buClr>
                <a:srgbClr val="434343"/>
              </a:buClr>
              <a:buSzPts val="1800"/>
              <a:buNone/>
              <a:defRPr sz="1350">
                <a:solidFill>
                  <a:srgbClr val="434343"/>
                </a:solidFill>
              </a:defRPr>
            </a:lvl2pPr>
            <a:lvl3pPr lvl="2" algn="r" rtl="0">
              <a:spcBef>
                <a:spcPts val="0"/>
              </a:spcBef>
              <a:spcAft>
                <a:spcPts val="0"/>
              </a:spcAft>
              <a:buClr>
                <a:srgbClr val="434343"/>
              </a:buClr>
              <a:buSzPts val="1800"/>
              <a:buNone/>
              <a:defRPr sz="1350">
                <a:solidFill>
                  <a:srgbClr val="434343"/>
                </a:solidFill>
              </a:defRPr>
            </a:lvl3pPr>
            <a:lvl4pPr lvl="3" algn="r" rtl="0">
              <a:spcBef>
                <a:spcPts val="0"/>
              </a:spcBef>
              <a:spcAft>
                <a:spcPts val="0"/>
              </a:spcAft>
              <a:buClr>
                <a:srgbClr val="434343"/>
              </a:buClr>
              <a:buSzPts val="1800"/>
              <a:buNone/>
              <a:defRPr sz="1350">
                <a:solidFill>
                  <a:srgbClr val="434343"/>
                </a:solidFill>
              </a:defRPr>
            </a:lvl4pPr>
            <a:lvl5pPr lvl="4" algn="r" rtl="0">
              <a:spcBef>
                <a:spcPts val="0"/>
              </a:spcBef>
              <a:spcAft>
                <a:spcPts val="0"/>
              </a:spcAft>
              <a:buClr>
                <a:srgbClr val="434343"/>
              </a:buClr>
              <a:buSzPts val="1800"/>
              <a:buNone/>
              <a:defRPr sz="1350">
                <a:solidFill>
                  <a:srgbClr val="434343"/>
                </a:solidFill>
              </a:defRPr>
            </a:lvl5pPr>
            <a:lvl6pPr lvl="5" algn="r" rtl="0">
              <a:spcBef>
                <a:spcPts val="0"/>
              </a:spcBef>
              <a:spcAft>
                <a:spcPts val="0"/>
              </a:spcAft>
              <a:buClr>
                <a:srgbClr val="434343"/>
              </a:buClr>
              <a:buSzPts val="1800"/>
              <a:buNone/>
              <a:defRPr sz="1350">
                <a:solidFill>
                  <a:srgbClr val="434343"/>
                </a:solidFill>
              </a:defRPr>
            </a:lvl6pPr>
            <a:lvl7pPr lvl="6" algn="r" rtl="0">
              <a:spcBef>
                <a:spcPts val="0"/>
              </a:spcBef>
              <a:spcAft>
                <a:spcPts val="0"/>
              </a:spcAft>
              <a:buClr>
                <a:srgbClr val="434343"/>
              </a:buClr>
              <a:buSzPts val="1800"/>
              <a:buNone/>
              <a:defRPr sz="1350">
                <a:solidFill>
                  <a:srgbClr val="434343"/>
                </a:solidFill>
              </a:defRPr>
            </a:lvl7pPr>
            <a:lvl8pPr lvl="7" algn="r" rtl="0">
              <a:spcBef>
                <a:spcPts val="0"/>
              </a:spcBef>
              <a:spcAft>
                <a:spcPts val="0"/>
              </a:spcAft>
              <a:buClr>
                <a:srgbClr val="434343"/>
              </a:buClr>
              <a:buSzPts val="1800"/>
              <a:buNone/>
              <a:defRPr sz="1350">
                <a:solidFill>
                  <a:srgbClr val="434343"/>
                </a:solidFill>
              </a:defRPr>
            </a:lvl8pPr>
            <a:lvl9pPr lvl="8" algn="r" rtl="0">
              <a:spcBef>
                <a:spcPts val="0"/>
              </a:spcBef>
              <a:spcAft>
                <a:spcPts val="0"/>
              </a:spcAft>
              <a:buClr>
                <a:srgbClr val="434343"/>
              </a:buClr>
              <a:buSzPts val="1800"/>
              <a:buNone/>
              <a:defRPr sz="1350">
                <a:solidFill>
                  <a:srgbClr val="434343"/>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33776" y="857087"/>
            <a:ext cx="6390451" cy="1102978"/>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bel"/>
              <a:buNone/>
              <a:defRPr sz="2800" b="1">
                <a:solidFill>
                  <a:schemeClr val="dk1"/>
                </a:solidFill>
                <a:latin typeface="Abel"/>
                <a:ea typeface="Abel"/>
                <a:cs typeface="Abel"/>
                <a:sym typeface="Abel"/>
              </a:defRPr>
            </a:lvl1pPr>
            <a:lvl2pPr lvl="1">
              <a:spcBef>
                <a:spcPts val="0"/>
              </a:spcBef>
              <a:spcAft>
                <a:spcPts val="0"/>
              </a:spcAft>
              <a:buClr>
                <a:schemeClr val="dk1"/>
              </a:buClr>
              <a:buSzPts val="2800"/>
              <a:buFont typeface="Abel"/>
              <a:buNone/>
              <a:defRPr sz="2800" b="1">
                <a:solidFill>
                  <a:schemeClr val="dk1"/>
                </a:solidFill>
                <a:latin typeface="Abel"/>
                <a:ea typeface="Abel"/>
                <a:cs typeface="Abel"/>
                <a:sym typeface="Abel"/>
              </a:defRPr>
            </a:lvl2pPr>
            <a:lvl3pPr lvl="2">
              <a:spcBef>
                <a:spcPts val="0"/>
              </a:spcBef>
              <a:spcAft>
                <a:spcPts val="0"/>
              </a:spcAft>
              <a:buClr>
                <a:schemeClr val="dk1"/>
              </a:buClr>
              <a:buSzPts val="2800"/>
              <a:buFont typeface="Abel"/>
              <a:buNone/>
              <a:defRPr sz="2800" b="1">
                <a:solidFill>
                  <a:schemeClr val="dk1"/>
                </a:solidFill>
                <a:latin typeface="Abel"/>
                <a:ea typeface="Abel"/>
                <a:cs typeface="Abel"/>
                <a:sym typeface="Abel"/>
              </a:defRPr>
            </a:lvl3pPr>
            <a:lvl4pPr lvl="3">
              <a:spcBef>
                <a:spcPts val="0"/>
              </a:spcBef>
              <a:spcAft>
                <a:spcPts val="0"/>
              </a:spcAft>
              <a:buClr>
                <a:schemeClr val="dk1"/>
              </a:buClr>
              <a:buSzPts val="2800"/>
              <a:buFont typeface="Abel"/>
              <a:buNone/>
              <a:defRPr sz="2800" b="1">
                <a:solidFill>
                  <a:schemeClr val="dk1"/>
                </a:solidFill>
                <a:latin typeface="Abel"/>
                <a:ea typeface="Abel"/>
                <a:cs typeface="Abel"/>
                <a:sym typeface="Abel"/>
              </a:defRPr>
            </a:lvl4pPr>
            <a:lvl5pPr lvl="4">
              <a:spcBef>
                <a:spcPts val="0"/>
              </a:spcBef>
              <a:spcAft>
                <a:spcPts val="0"/>
              </a:spcAft>
              <a:buClr>
                <a:schemeClr val="dk1"/>
              </a:buClr>
              <a:buSzPts val="2800"/>
              <a:buFont typeface="Abel"/>
              <a:buNone/>
              <a:defRPr sz="2800" b="1">
                <a:solidFill>
                  <a:schemeClr val="dk1"/>
                </a:solidFill>
                <a:latin typeface="Abel"/>
                <a:ea typeface="Abel"/>
                <a:cs typeface="Abel"/>
                <a:sym typeface="Abel"/>
              </a:defRPr>
            </a:lvl5pPr>
            <a:lvl6pPr lvl="5">
              <a:spcBef>
                <a:spcPts val="0"/>
              </a:spcBef>
              <a:spcAft>
                <a:spcPts val="0"/>
              </a:spcAft>
              <a:buClr>
                <a:schemeClr val="dk1"/>
              </a:buClr>
              <a:buSzPts val="2800"/>
              <a:buFont typeface="Abel"/>
              <a:buNone/>
              <a:defRPr sz="2800" b="1">
                <a:solidFill>
                  <a:schemeClr val="dk1"/>
                </a:solidFill>
                <a:latin typeface="Abel"/>
                <a:ea typeface="Abel"/>
                <a:cs typeface="Abel"/>
                <a:sym typeface="Abel"/>
              </a:defRPr>
            </a:lvl6pPr>
            <a:lvl7pPr lvl="6">
              <a:spcBef>
                <a:spcPts val="0"/>
              </a:spcBef>
              <a:spcAft>
                <a:spcPts val="0"/>
              </a:spcAft>
              <a:buClr>
                <a:schemeClr val="dk1"/>
              </a:buClr>
              <a:buSzPts val="2800"/>
              <a:buFont typeface="Abel"/>
              <a:buNone/>
              <a:defRPr sz="2800" b="1">
                <a:solidFill>
                  <a:schemeClr val="dk1"/>
                </a:solidFill>
                <a:latin typeface="Abel"/>
                <a:ea typeface="Abel"/>
                <a:cs typeface="Abel"/>
                <a:sym typeface="Abel"/>
              </a:defRPr>
            </a:lvl7pPr>
            <a:lvl8pPr lvl="7">
              <a:spcBef>
                <a:spcPts val="0"/>
              </a:spcBef>
              <a:spcAft>
                <a:spcPts val="0"/>
              </a:spcAft>
              <a:buClr>
                <a:schemeClr val="dk1"/>
              </a:buClr>
              <a:buSzPts val="2800"/>
              <a:buFont typeface="Abel"/>
              <a:buNone/>
              <a:defRPr sz="2800" b="1">
                <a:solidFill>
                  <a:schemeClr val="dk1"/>
                </a:solidFill>
                <a:latin typeface="Abel"/>
                <a:ea typeface="Abel"/>
                <a:cs typeface="Abel"/>
                <a:sym typeface="Abel"/>
              </a:defRPr>
            </a:lvl8pPr>
            <a:lvl9pPr lvl="8">
              <a:spcBef>
                <a:spcPts val="0"/>
              </a:spcBef>
              <a:spcAft>
                <a:spcPts val="0"/>
              </a:spcAft>
              <a:buClr>
                <a:schemeClr val="dk1"/>
              </a:buClr>
              <a:buSzPts val="2800"/>
              <a:buFont typeface="Abel"/>
              <a:buNone/>
              <a:defRPr sz="2800" b="1">
                <a:solidFill>
                  <a:schemeClr val="dk1"/>
                </a:solidFill>
                <a:latin typeface="Abel"/>
                <a:ea typeface="Abel"/>
                <a:cs typeface="Abel"/>
                <a:sym typeface="Abel"/>
              </a:defRPr>
            </a:lvl9pPr>
          </a:lstStyle>
          <a:p>
            <a:endParaRPr/>
          </a:p>
        </p:txBody>
      </p:sp>
      <p:sp>
        <p:nvSpPr>
          <p:cNvPr id="7" name="Google Shape;7;p1"/>
          <p:cNvSpPr txBox="1">
            <a:spLocks noGrp="1"/>
          </p:cNvSpPr>
          <p:nvPr>
            <p:ph type="body" idx="1"/>
          </p:nvPr>
        </p:nvSpPr>
        <p:spPr>
          <a:xfrm>
            <a:off x="233776" y="2219582"/>
            <a:ext cx="6390451" cy="6579733"/>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pen Sans Light"/>
              <a:buChar char="●"/>
              <a:defRPr sz="1800">
                <a:solidFill>
                  <a:schemeClr val="dk1"/>
                </a:solidFill>
                <a:latin typeface="Open Sans Light"/>
                <a:ea typeface="Open Sans Light"/>
                <a:cs typeface="Open Sans Light"/>
                <a:sym typeface="Open Sans Light"/>
              </a:defRPr>
            </a:lvl1pPr>
            <a:lvl2pPr marL="914400" lvl="1"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2pPr>
            <a:lvl3pPr marL="1371600" lvl="2"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3pPr>
            <a:lvl4pPr marL="1828800" lvl="3"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4pPr>
            <a:lvl5pPr marL="2286000" lvl="4"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5pPr>
            <a:lvl6pPr marL="2743200" lvl="5"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6pPr>
            <a:lvl7pPr marL="3200400" lvl="6"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7pPr>
            <a:lvl8pPr marL="3657600" lvl="7"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8pPr>
            <a:lvl9pPr marL="4114800" lvl="8" indent="-317500">
              <a:lnSpc>
                <a:spcPct val="115000"/>
              </a:lnSpc>
              <a:spcBef>
                <a:spcPts val="1600"/>
              </a:spcBef>
              <a:spcAft>
                <a:spcPts val="160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5" r:id="rId5"/>
    <p:sldLayoutId id="2147483656" r:id="rId6"/>
    <p:sldLayoutId id="2147483657" r:id="rId7"/>
    <p:sldLayoutId id="2147483661" r:id="rId8"/>
    <p:sldLayoutId id="2147483666" r:id="rId9"/>
    <p:sldLayoutId id="2147483669" r:id="rId10"/>
    <p:sldLayoutId id="2147483670" r:id="rId11"/>
    <p:sldLayoutId id="2147483671" r:id="rId12"/>
    <p:sldLayoutId id="2147483672" r:id="rId13"/>
    <p:sldLayoutId id="2147483673" r:id="rId14"/>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6.xml"/><Relationship Id="rId5" Type="http://schemas.openxmlformats.org/officeDocument/2006/relationships/image" Target="../media/image27.JP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6.xml"/><Relationship Id="rId5" Type="http://schemas.openxmlformats.org/officeDocument/2006/relationships/image" Target="../media/image33.emf"/><Relationship Id="rId4" Type="http://schemas.openxmlformats.org/officeDocument/2006/relationships/image" Target="../media/image32.emf"/></Relationships>
</file>

<file path=ppt/slides/_rels/slide1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jpeg"/><Relationship Id="rId1" Type="http://schemas.openxmlformats.org/officeDocument/2006/relationships/slideLayout" Target="../slideLayouts/slideLayout8.xml"/><Relationship Id="rId4" Type="http://schemas.openxmlformats.org/officeDocument/2006/relationships/image" Target="../media/image38.emf"/></Relationships>
</file>

<file path=ppt/slides/_rels/slide2.xml.rels><?xml version="1.0" encoding="UTF-8" standalone="yes"?>
<Relationships xmlns="http://schemas.openxmlformats.org/package/2006/relationships"><Relationship Id="rId3" Type="http://schemas.openxmlformats.org/officeDocument/2006/relationships/hyperlink" Target="mailto:info@Geomargulfllc.com"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8.xml"/><Relationship Id="rId5" Type="http://schemas.openxmlformats.org/officeDocument/2006/relationships/image" Target="../media/image42.emf"/><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8.xml"/><Relationship Id="rId5" Type="http://schemas.openxmlformats.org/officeDocument/2006/relationships/image" Target="../media/image46.emf"/><Relationship Id="rId4" Type="http://schemas.openxmlformats.org/officeDocument/2006/relationships/image" Target="../media/image45.emf"/></Relationships>
</file>

<file path=ppt/slides/_rels/slide2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8.xml"/><Relationship Id="rId5" Type="http://schemas.openxmlformats.org/officeDocument/2006/relationships/image" Target="../media/image50.emf"/><Relationship Id="rId4" Type="http://schemas.openxmlformats.org/officeDocument/2006/relationships/image" Target="../media/image49.emf"/></Relationships>
</file>

<file path=ppt/slides/_rels/slide2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53.emf"/><Relationship Id="rId4" Type="http://schemas.openxmlformats.org/officeDocument/2006/relationships/image" Target="../media/image52.emf"/></Relationships>
</file>

<file path=ppt/slides/_rels/slide2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emf"/></Relationships>
</file>

<file path=ppt/slides/_rels/slide2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61.emf"/><Relationship Id="rId5" Type="http://schemas.openxmlformats.org/officeDocument/2006/relationships/image" Target="../media/image60.emf"/><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slide" Target="slide6.xml"/><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23.xml"/><Relationship Id="rId4" Type="http://schemas.openxmlformats.org/officeDocument/2006/relationships/slide" Target="slide1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149"/>
        <p:cNvGrpSpPr/>
        <p:nvPr/>
      </p:nvGrpSpPr>
      <p:grpSpPr>
        <a:xfrm>
          <a:off x="0" y="0"/>
          <a:ext cx="0" cy="0"/>
          <a:chOff x="0" y="0"/>
          <a:chExt cx="0" cy="0"/>
        </a:xfrm>
      </p:grpSpPr>
      <p:pic>
        <p:nvPicPr>
          <p:cNvPr id="31" name="Picture 30"/>
          <p:cNvPicPr>
            <a:picLocks noChangeAspect="1"/>
          </p:cNvPicPr>
          <p:nvPr/>
        </p:nvPicPr>
        <p:blipFill>
          <a:blip r:embed="rId3">
            <a:clrChange>
              <a:clrFrom>
                <a:srgbClr val="CEE0EA"/>
              </a:clrFrom>
              <a:clrTo>
                <a:srgbClr val="CEE0EA">
                  <a:alpha val="0"/>
                </a:srgbClr>
              </a:clrTo>
            </a:clrChange>
            <a:extLst>
              <a:ext uri="{28A0092B-C50C-407E-A947-70E740481C1C}">
                <a14:useLocalDpi xmlns:a14="http://schemas.microsoft.com/office/drawing/2010/main" val="0"/>
              </a:ext>
            </a:extLst>
          </a:blip>
          <a:stretch>
            <a:fillRect/>
          </a:stretch>
        </p:blipFill>
        <p:spPr>
          <a:xfrm>
            <a:off x="5838633" y="167755"/>
            <a:ext cx="852209" cy="470681"/>
          </a:xfrm>
          <a:prstGeom prst="rect">
            <a:avLst/>
          </a:prstGeom>
          <a:solidFill>
            <a:schemeClr val="accent1"/>
          </a:solidFill>
        </p:spPr>
      </p:pic>
      <p:pic>
        <p:nvPicPr>
          <p:cNvPr id="30" name="Picture 29"/>
          <p:cNvPicPr>
            <a:picLocks noChangeAspect="1"/>
          </p:cNvPicPr>
          <p:nvPr/>
        </p:nvPicPr>
        <p:blipFill>
          <a:blip r:embed="rId4" cstate="print">
            <a:clrChange>
              <a:clrFrom>
                <a:srgbClr val="FFFFFD"/>
              </a:clrFrom>
              <a:clrTo>
                <a:srgbClr val="FFFFFD">
                  <a:alpha val="0"/>
                </a:srgbClr>
              </a:clrTo>
            </a:clrChange>
            <a:extLst>
              <a:ext uri="{28A0092B-C50C-407E-A947-70E740481C1C}">
                <a14:useLocalDpi xmlns:a14="http://schemas.microsoft.com/office/drawing/2010/main" val="0"/>
              </a:ext>
            </a:extLst>
          </a:blip>
          <a:stretch>
            <a:fillRect/>
          </a:stretch>
        </p:blipFill>
        <p:spPr>
          <a:xfrm>
            <a:off x="821566" y="167755"/>
            <a:ext cx="4570789" cy="1798512"/>
          </a:xfrm>
          <a:prstGeom prst="rect">
            <a:avLst/>
          </a:prstGeom>
        </p:spPr>
      </p:pic>
      <p:sp>
        <p:nvSpPr>
          <p:cNvPr id="9" name="Pentagon 8"/>
          <p:cNvSpPr/>
          <p:nvPr/>
        </p:nvSpPr>
        <p:spPr>
          <a:xfrm rot="10800000">
            <a:off x="3121638" y="1691947"/>
            <a:ext cx="3736362" cy="274320"/>
          </a:xfrm>
          <a:prstGeom prst="homePlate">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7326"/>
              </a:solidFill>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566" y="2162627"/>
            <a:ext cx="5416674" cy="722223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cxnSp>
        <p:nvCxnSpPr>
          <p:cNvPr id="544" name="Google Shape;544;p38"/>
          <p:cNvCxnSpPr/>
          <p:nvPr/>
        </p:nvCxnSpPr>
        <p:spPr>
          <a:xfrm>
            <a:off x="508000" y="959657"/>
            <a:ext cx="2325" cy="959814"/>
          </a:xfrm>
          <a:prstGeom prst="straightConnector1">
            <a:avLst/>
          </a:prstGeom>
          <a:noFill/>
          <a:ln w="127000" cap="flat" cmpd="sng">
            <a:solidFill>
              <a:schemeClr val="accent1"/>
            </a:solidFill>
            <a:prstDash val="solid"/>
            <a:round/>
            <a:headEnd type="none" w="med" len="med"/>
            <a:tailEnd type="none" w="med" len="med"/>
          </a:ln>
        </p:spPr>
      </p:cxnSp>
      <p:sp>
        <p:nvSpPr>
          <p:cNvPr id="554" name="Google Shape;554;p38"/>
          <p:cNvSpPr txBox="1"/>
          <p:nvPr/>
        </p:nvSpPr>
        <p:spPr>
          <a:xfrm>
            <a:off x="1199175" y="4067250"/>
            <a:ext cx="177300" cy="275850"/>
          </a:xfrm>
          <a:prstGeom prst="rect">
            <a:avLst/>
          </a:prstGeom>
          <a:noFill/>
          <a:ln>
            <a:noFill/>
          </a:ln>
        </p:spPr>
        <p:txBody>
          <a:bodyPr spcFirstLastPara="1" wrap="square" lIns="68569" tIns="68569" rIns="68569" bIns="68569" anchor="ctr" anchorCtr="0">
            <a:noAutofit/>
          </a:bodyPr>
          <a:lstStyle/>
          <a:p>
            <a:pPr algn="ctr">
              <a:lnSpc>
                <a:spcPct val="115000"/>
              </a:lnSpc>
            </a:pPr>
            <a:r>
              <a:rPr lang="en" sz="825" b="1">
                <a:solidFill>
                  <a:schemeClr val="lt1"/>
                </a:solidFill>
                <a:latin typeface="+mj-lt"/>
                <a:ea typeface="Abel"/>
                <a:cs typeface="Abel"/>
                <a:sym typeface="Abel"/>
              </a:rPr>
              <a:t>1</a:t>
            </a:r>
            <a:endParaRPr sz="900" b="1">
              <a:solidFill>
                <a:schemeClr val="lt1"/>
              </a:solidFill>
              <a:latin typeface="+mj-lt"/>
              <a:ea typeface="Abel"/>
              <a:cs typeface="Abel"/>
              <a:sym typeface="Abel"/>
            </a:endParaRPr>
          </a:p>
        </p:txBody>
      </p:sp>
      <p:sp>
        <p:nvSpPr>
          <p:cNvPr id="555" name="Google Shape;555;p38"/>
          <p:cNvSpPr txBox="1"/>
          <p:nvPr/>
        </p:nvSpPr>
        <p:spPr>
          <a:xfrm>
            <a:off x="3818270" y="3827195"/>
            <a:ext cx="177300" cy="149400"/>
          </a:xfrm>
          <a:prstGeom prst="rect">
            <a:avLst/>
          </a:prstGeom>
          <a:noFill/>
          <a:ln>
            <a:noFill/>
          </a:ln>
        </p:spPr>
        <p:txBody>
          <a:bodyPr spcFirstLastPara="1" wrap="square" lIns="68569" tIns="68569" rIns="68569" bIns="68569" anchor="ctr" anchorCtr="0">
            <a:noAutofit/>
          </a:bodyPr>
          <a:lstStyle/>
          <a:p>
            <a:pPr algn="ctr">
              <a:lnSpc>
                <a:spcPct val="115000"/>
              </a:lnSpc>
            </a:pPr>
            <a:r>
              <a:rPr lang="en" sz="825" b="1">
                <a:solidFill>
                  <a:schemeClr val="lt1"/>
                </a:solidFill>
                <a:latin typeface="+mj-lt"/>
                <a:ea typeface="Abel"/>
                <a:cs typeface="Abel"/>
                <a:sym typeface="Abel"/>
              </a:rPr>
              <a:t>2</a:t>
            </a:r>
            <a:endParaRPr sz="900" b="1">
              <a:solidFill>
                <a:schemeClr val="lt1"/>
              </a:solidFill>
              <a:latin typeface="+mj-lt"/>
              <a:ea typeface="Abel"/>
              <a:cs typeface="Abel"/>
              <a:sym typeface="Abel"/>
            </a:endParaRPr>
          </a:p>
        </p:txBody>
      </p:sp>
      <p:cxnSp>
        <p:nvCxnSpPr>
          <p:cNvPr id="557" name="Google Shape;557;p38"/>
          <p:cNvCxnSpPr/>
          <p:nvPr/>
        </p:nvCxnSpPr>
        <p:spPr>
          <a:xfrm>
            <a:off x="5140974" y="123491"/>
            <a:ext cx="225" cy="2062575"/>
          </a:xfrm>
          <a:prstGeom prst="straightConnector1">
            <a:avLst/>
          </a:prstGeom>
          <a:noFill/>
          <a:ln w="127000" cap="flat" cmpd="sng">
            <a:solidFill>
              <a:schemeClr val="accent1"/>
            </a:solidFill>
            <a:prstDash val="solid"/>
            <a:round/>
            <a:headEnd type="none" w="med" len="med"/>
            <a:tailEnd type="none" w="med" len="med"/>
          </a:ln>
        </p:spPr>
      </p:cxnSp>
      <p:sp>
        <p:nvSpPr>
          <p:cNvPr id="1360" name="Google Shape;556;p38"/>
          <p:cNvSpPr txBox="1"/>
          <p:nvPr/>
        </p:nvSpPr>
        <p:spPr>
          <a:xfrm>
            <a:off x="6067496" y="5767610"/>
            <a:ext cx="177300" cy="275850"/>
          </a:xfrm>
          <a:prstGeom prst="rect">
            <a:avLst/>
          </a:prstGeom>
          <a:noFill/>
          <a:ln>
            <a:noFill/>
          </a:ln>
        </p:spPr>
        <p:txBody>
          <a:bodyPr spcFirstLastPara="1" wrap="square" lIns="68569" tIns="68569" rIns="68569" bIns="68569" anchor="ctr" anchorCtr="0">
            <a:noAutofit/>
          </a:bodyPr>
          <a:lstStyle/>
          <a:p>
            <a:pPr algn="ctr">
              <a:lnSpc>
                <a:spcPct val="115000"/>
              </a:lnSpc>
            </a:pPr>
            <a:r>
              <a:rPr lang="en" sz="825" b="1" dirty="0">
                <a:solidFill>
                  <a:schemeClr val="lt1"/>
                </a:solidFill>
                <a:latin typeface="+mj-lt"/>
                <a:ea typeface="Abel"/>
                <a:cs typeface="Abel"/>
                <a:sym typeface="Abel"/>
              </a:rPr>
              <a:t>3</a:t>
            </a:r>
            <a:endParaRPr sz="900" b="1" dirty="0">
              <a:solidFill>
                <a:schemeClr val="lt1"/>
              </a:solidFill>
              <a:latin typeface="+mj-lt"/>
              <a:ea typeface="Abel"/>
              <a:cs typeface="Abel"/>
              <a:sym typeface="Abel"/>
            </a:endParaRPr>
          </a:p>
        </p:txBody>
      </p:sp>
      <p:sp>
        <p:nvSpPr>
          <p:cNvPr id="3" name="TextBox 2"/>
          <p:cNvSpPr txBox="1"/>
          <p:nvPr/>
        </p:nvSpPr>
        <p:spPr>
          <a:xfrm>
            <a:off x="302663" y="2318430"/>
            <a:ext cx="4122059" cy="1169551"/>
          </a:xfrm>
          <a:prstGeom prst="rect">
            <a:avLst/>
          </a:prstGeom>
          <a:noFill/>
        </p:spPr>
        <p:txBody>
          <a:bodyPr wrap="square" rtlCol="0">
            <a:spAutoFit/>
          </a:bodyPr>
          <a:lstStyle/>
          <a:p>
            <a:r>
              <a:rPr lang="en-US" sz="2800" b="1" dirty="0">
                <a:solidFill>
                  <a:srgbClr val="0B7326"/>
                </a:solidFill>
                <a:latin typeface="+mj-lt"/>
                <a:ea typeface="Abel"/>
                <a:cs typeface="Abel"/>
              </a:rPr>
              <a:t>Ports and Marine Construction Activities </a:t>
            </a:r>
          </a:p>
          <a:p>
            <a:endParaRPr lang="en-US" dirty="0">
              <a:latin typeface="+mj-lt"/>
            </a:endParaRPr>
          </a:p>
        </p:txBody>
      </p:sp>
      <p:sp>
        <p:nvSpPr>
          <p:cNvPr id="4" name="TextBox 3"/>
          <p:cNvSpPr txBox="1"/>
          <p:nvPr/>
        </p:nvSpPr>
        <p:spPr>
          <a:xfrm>
            <a:off x="183529" y="3827195"/>
            <a:ext cx="2312679" cy="3908762"/>
          </a:xfrm>
          <a:prstGeom prst="rect">
            <a:avLst/>
          </a:prstGeom>
          <a:noFill/>
        </p:spPr>
        <p:txBody>
          <a:bodyPr wrap="square" rtlCol="0">
            <a:spAutoFit/>
          </a:bodyPr>
          <a:lstStyle/>
          <a:p>
            <a:pPr>
              <a:lnSpc>
                <a:spcPct val="150000"/>
              </a:lnSpc>
            </a:pPr>
            <a:r>
              <a:rPr lang="en-US" b="1" dirty="0">
                <a:solidFill>
                  <a:schemeClr val="dk1"/>
                </a:solidFill>
                <a:latin typeface="+mj-lt"/>
                <a:ea typeface="Open Sans Light"/>
                <a:cs typeface="Open Sans Light"/>
              </a:rPr>
              <a:t>Installation and Demolition works </a:t>
            </a:r>
          </a:p>
          <a:p>
            <a:pPr>
              <a:lnSpc>
                <a:spcPct val="150000"/>
              </a:lnSpc>
            </a:pPr>
            <a:endParaRPr lang="en-US" b="1" dirty="0">
              <a:solidFill>
                <a:schemeClr val="dk1"/>
              </a:solidFill>
              <a:latin typeface="+mj-lt"/>
              <a:ea typeface="Open Sans Light"/>
              <a:cs typeface="Open Sans Light"/>
            </a:endParaRPr>
          </a:p>
          <a:p>
            <a:pPr>
              <a:lnSpc>
                <a:spcPct val="150000"/>
              </a:lnSpc>
            </a:pPr>
            <a:r>
              <a:rPr lang="en-US" dirty="0">
                <a:solidFill>
                  <a:schemeClr val="dk1"/>
                </a:solidFill>
                <a:latin typeface="+mj-lt"/>
                <a:ea typeface="Open Sans Light"/>
                <a:cs typeface="Open Sans Light"/>
              </a:rPr>
              <a:t>Pontoon and gangway installation, transportation. </a:t>
            </a:r>
          </a:p>
          <a:p>
            <a:pPr>
              <a:lnSpc>
                <a:spcPct val="150000"/>
              </a:lnSpc>
            </a:pPr>
            <a:r>
              <a:rPr lang="en-US" dirty="0">
                <a:solidFill>
                  <a:schemeClr val="dk1"/>
                </a:solidFill>
                <a:latin typeface="+mj-lt"/>
                <a:ea typeface="Open Sans Light"/>
                <a:cs typeface="Open Sans Light"/>
              </a:rPr>
              <a:t>Buoy installation, maintenance </a:t>
            </a:r>
          </a:p>
          <a:p>
            <a:pPr>
              <a:lnSpc>
                <a:spcPct val="150000"/>
              </a:lnSpc>
            </a:pPr>
            <a:r>
              <a:rPr lang="en-US" dirty="0">
                <a:solidFill>
                  <a:schemeClr val="dk1"/>
                </a:solidFill>
                <a:latin typeface="+mj-lt"/>
                <a:ea typeface="Open Sans Light"/>
                <a:cs typeface="Open Sans Light"/>
              </a:rPr>
              <a:t>All kinds of demolition, removal. extraction works in marine. </a:t>
            </a:r>
          </a:p>
          <a:p>
            <a:endParaRPr lang="en-US" b="1" dirty="0">
              <a:solidFill>
                <a:schemeClr val="dk1"/>
              </a:solidFill>
              <a:latin typeface="+mj-lt"/>
              <a:ea typeface="Open Sans Light"/>
              <a:cs typeface="Open Sans Light"/>
              <a:sym typeface="Open Sans Light"/>
            </a:endParaRPr>
          </a:p>
          <a:p>
            <a:endParaRPr lang="en-US" sz="2400" dirty="0">
              <a:latin typeface="+mj-lt"/>
            </a:endParaRPr>
          </a:p>
        </p:txBody>
      </p:sp>
      <p:sp>
        <p:nvSpPr>
          <p:cNvPr id="13" name="Google Shape;284;p38"/>
          <p:cNvSpPr txBox="1">
            <a:spLocks noGrp="1"/>
          </p:cNvSpPr>
          <p:nvPr>
            <p:ph type="ctrTitle"/>
          </p:nvPr>
        </p:nvSpPr>
        <p:spPr>
          <a:xfrm>
            <a:off x="314600" y="250007"/>
            <a:ext cx="5752896" cy="709650"/>
          </a:xfrm>
          <a:prstGeom prst="rect">
            <a:avLst/>
          </a:prstGeom>
        </p:spPr>
        <p:txBody>
          <a:bodyPr spcFirstLastPara="1" wrap="square" lIns="68569" tIns="68569" rIns="68569" bIns="68569" anchor="t" anchorCtr="0">
            <a:noAutofit/>
          </a:bodyPr>
          <a:lstStyle/>
          <a:p>
            <a:pPr marL="457200" indent="-342900">
              <a:buClr>
                <a:schemeClr val="dk1"/>
              </a:buClr>
              <a:buSzPts val="1800"/>
            </a:pPr>
            <a:r>
              <a:rPr lang="en" sz="4400" dirty="0">
                <a:solidFill>
                  <a:srgbClr val="0B7326"/>
                </a:solidFill>
                <a:latin typeface="+mj-lt"/>
                <a:ea typeface="Fjalla One"/>
                <a:cs typeface="Fjalla One"/>
                <a:sym typeface="Open Sans Light"/>
              </a:rPr>
              <a:t>COMPANY</a:t>
            </a:r>
            <a:br>
              <a:rPr lang="en" sz="4400" dirty="0">
                <a:solidFill>
                  <a:srgbClr val="0B7326"/>
                </a:solidFill>
                <a:latin typeface="+mj-lt"/>
                <a:ea typeface="Fjalla One"/>
                <a:cs typeface="Fjalla One"/>
                <a:sym typeface="Open Sans Light"/>
              </a:rPr>
            </a:br>
            <a:r>
              <a:rPr lang="en" sz="4400" dirty="0">
                <a:solidFill>
                  <a:srgbClr val="0B7326"/>
                </a:solidFill>
                <a:latin typeface="+mj-lt"/>
                <a:ea typeface="Fjalla One"/>
                <a:cs typeface="Fjalla One"/>
                <a:sym typeface="Open Sans Light"/>
              </a:rPr>
              <a:t>ACTIVITIES</a:t>
            </a:r>
            <a:endParaRPr sz="4400" dirty="0">
              <a:solidFill>
                <a:srgbClr val="0B7326"/>
              </a:solidFill>
              <a:latin typeface="+mj-lt"/>
              <a:ea typeface="Fjalla One"/>
              <a:cs typeface="Fjalla One"/>
              <a:sym typeface="Open Sans Ligh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8901" y="3348415"/>
            <a:ext cx="3995570" cy="2996678"/>
          </a:xfrm>
          <a:prstGeom prst="rect">
            <a:avLst/>
          </a:prstGeom>
        </p:spPr>
      </p:pic>
    </p:spTree>
    <p:extLst>
      <p:ext uri="{BB962C8B-B14F-4D97-AF65-F5344CB8AC3E}">
        <p14:creationId xmlns:p14="http://schemas.microsoft.com/office/powerpoint/2010/main" val="1005866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p:cNvSpPr>
            <a:spLocks noGrp="1"/>
          </p:cNvSpPr>
          <p:nvPr>
            <p:ph type="subTitle" idx="1"/>
          </p:nvPr>
        </p:nvSpPr>
        <p:spPr>
          <a:xfrm>
            <a:off x="327252" y="333828"/>
            <a:ext cx="3777387" cy="1652246"/>
          </a:xfrm>
        </p:spPr>
        <p:txBody>
          <a:bodyPr/>
          <a:lstStyle/>
          <a:p>
            <a:pPr algn="l"/>
            <a:r>
              <a:rPr lang="en-US" sz="4400" b="1" dirty="0">
                <a:solidFill>
                  <a:srgbClr val="0B7326"/>
                </a:solidFill>
                <a:latin typeface="+mj-lt"/>
                <a:ea typeface="Fjalla One"/>
                <a:cs typeface="Fjalla One"/>
              </a:rPr>
              <a:t>PLANTS</a:t>
            </a:r>
            <a:r>
              <a:rPr lang="en-US" sz="4500" dirty="0">
                <a:latin typeface="+mj-lt"/>
              </a:rPr>
              <a:t> </a:t>
            </a:r>
            <a:r>
              <a:rPr lang="en-US" sz="4400" b="1" dirty="0">
                <a:solidFill>
                  <a:srgbClr val="0B7326"/>
                </a:solidFill>
                <a:latin typeface="+mj-lt"/>
                <a:ea typeface="Fjalla One"/>
                <a:cs typeface="Fjalla One"/>
              </a:rPr>
              <a:t>&amp; </a:t>
            </a:r>
          </a:p>
          <a:p>
            <a:pPr algn="l"/>
            <a:r>
              <a:rPr lang="en-US" sz="4400" b="1" dirty="0">
                <a:solidFill>
                  <a:srgbClr val="0B7326"/>
                </a:solidFill>
                <a:latin typeface="+mj-lt"/>
                <a:ea typeface="Fjalla One"/>
                <a:cs typeface="Fjalla One"/>
              </a:rPr>
              <a:t>MACHINERY</a:t>
            </a:r>
          </a:p>
        </p:txBody>
      </p:sp>
      <p:sp>
        <p:nvSpPr>
          <p:cNvPr id="3" name="TextBox 2"/>
          <p:cNvSpPr txBox="1"/>
          <p:nvPr/>
        </p:nvSpPr>
        <p:spPr>
          <a:xfrm>
            <a:off x="2642248" y="1986074"/>
            <a:ext cx="4122059" cy="615553"/>
          </a:xfrm>
          <a:prstGeom prst="rect">
            <a:avLst/>
          </a:prstGeom>
          <a:noFill/>
        </p:spPr>
        <p:txBody>
          <a:bodyPr wrap="square" rtlCol="0">
            <a:spAutoFit/>
          </a:bodyPr>
          <a:lstStyle/>
          <a:p>
            <a:r>
              <a:rPr lang="en-US" sz="3400" b="1" dirty="0">
                <a:solidFill>
                  <a:srgbClr val="0B7326"/>
                </a:solidFill>
                <a:latin typeface="+mj-lt"/>
                <a:ea typeface="Abel"/>
                <a:cs typeface="Abel"/>
              </a:rPr>
              <a:t>Drilling Rigs</a:t>
            </a:r>
            <a:endParaRPr lang="en-US" sz="3400" b="1" dirty="0">
              <a:latin typeface="+mj-lt"/>
            </a:endParaRPr>
          </a:p>
        </p:txBody>
      </p:sp>
      <p:pic>
        <p:nvPicPr>
          <p:cNvPr id="2" name="Picture 1"/>
          <p:cNvPicPr>
            <a:picLocks noChangeAspect="1"/>
          </p:cNvPicPr>
          <p:nvPr/>
        </p:nvPicPr>
        <p:blipFill>
          <a:blip r:embed="rId2"/>
          <a:stretch>
            <a:fillRect/>
          </a:stretch>
        </p:blipFill>
        <p:spPr>
          <a:xfrm>
            <a:off x="129772" y="4395578"/>
            <a:ext cx="2977493" cy="3931818"/>
          </a:xfrm>
          <a:prstGeom prst="rect">
            <a:avLst/>
          </a:prstGeom>
        </p:spPr>
      </p:pic>
      <p:pic>
        <p:nvPicPr>
          <p:cNvPr id="4" name="Picture 3"/>
          <p:cNvPicPr>
            <a:picLocks noChangeAspect="1"/>
          </p:cNvPicPr>
          <p:nvPr/>
        </p:nvPicPr>
        <p:blipFill>
          <a:blip r:embed="rId3"/>
          <a:stretch>
            <a:fillRect/>
          </a:stretch>
        </p:blipFill>
        <p:spPr>
          <a:xfrm>
            <a:off x="3267481" y="4395578"/>
            <a:ext cx="3496826" cy="3931920"/>
          </a:xfrm>
          <a:prstGeom prst="rect">
            <a:avLst/>
          </a:prstGeom>
        </p:spPr>
      </p:pic>
      <p:sp>
        <p:nvSpPr>
          <p:cNvPr id="6" name="TextBox 5"/>
          <p:cNvSpPr txBox="1"/>
          <p:nvPr/>
        </p:nvSpPr>
        <p:spPr>
          <a:xfrm>
            <a:off x="746036" y="3425322"/>
            <a:ext cx="4122059" cy="523220"/>
          </a:xfrm>
          <a:prstGeom prst="rect">
            <a:avLst/>
          </a:prstGeom>
          <a:noFill/>
        </p:spPr>
        <p:txBody>
          <a:bodyPr wrap="square" rtlCol="0">
            <a:spAutoFit/>
          </a:bodyPr>
          <a:lstStyle/>
          <a:p>
            <a:r>
              <a:rPr lang="en-US" sz="2800" b="1" dirty="0">
                <a:solidFill>
                  <a:srgbClr val="0B7326"/>
                </a:solidFill>
                <a:latin typeface="+mj-lt"/>
                <a:ea typeface="Abel"/>
                <a:cs typeface="Abel"/>
              </a:rPr>
              <a:t>Bauer </a:t>
            </a:r>
            <a:r>
              <a:rPr lang="en-US" sz="2400" b="1" dirty="0">
                <a:solidFill>
                  <a:srgbClr val="0B7326"/>
                </a:solidFill>
                <a:latin typeface="+mj-lt"/>
                <a:ea typeface="Abel"/>
                <a:cs typeface="Abel"/>
              </a:rPr>
              <a:t>BG36</a:t>
            </a:r>
            <a:endParaRPr lang="en-US" sz="2800" b="1" dirty="0">
              <a:solidFill>
                <a:srgbClr val="0B7326"/>
              </a:solidFill>
              <a:latin typeface="+mj-lt"/>
              <a:ea typeface="Abel"/>
              <a:cs typeface="Abel"/>
            </a:endParaRPr>
          </a:p>
        </p:txBody>
      </p:sp>
      <p:sp>
        <p:nvSpPr>
          <p:cNvPr id="7" name="TextBox 6"/>
          <p:cNvSpPr txBox="1"/>
          <p:nvPr/>
        </p:nvSpPr>
        <p:spPr>
          <a:xfrm>
            <a:off x="3771992" y="3425322"/>
            <a:ext cx="4122059" cy="523220"/>
          </a:xfrm>
          <a:prstGeom prst="rect">
            <a:avLst/>
          </a:prstGeom>
          <a:noFill/>
        </p:spPr>
        <p:txBody>
          <a:bodyPr wrap="square" rtlCol="0">
            <a:spAutoFit/>
          </a:bodyPr>
          <a:lstStyle/>
          <a:p>
            <a:r>
              <a:rPr lang="en-US" sz="2800" b="1" dirty="0" err="1">
                <a:solidFill>
                  <a:srgbClr val="0B7326"/>
                </a:solidFill>
                <a:latin typeface="+mj-lt"/>
                <a:ea typeface="Abel"/>
                <a:cs typeface="Abel"/>
              </a:rPr>
              <a:t>Soilmec</a:t>
            </a:r>
            <a:r>
              <a:rPr lang="en-US" sz="2800" b="1" dirty="0">
                <a:solidFill>
                  <a:srgbClr val="0B7326"/>
                </a:solidFill>
                <a:latin typeface="+mj-lt"/>
                <a:ea typeface="Abel"/>
                <a:cs typeface="Abel"/>
              </a:rPr>
              <a:t> </a:t>
            </a:r>
            <a:r>
              <a:rPr lang="en-US" sz="2400" b="1" dirty="0">
                <a:solidFill>
                  <a:srgbClr val="0B7326"/>
                </a:solidFill>
                <a:latin typeface="+mj-lt"/>
                <a:ea typeface="Abel"/>
                <a:cs typeface="Abel"/>
              </a:rPr>
              <a:t>SR100</a:t>
            </a:r>
            <a:endParaRPr lang="en-US" dirty="0">
              <a:latin typeface="+mj-lt"/>
            </a:endParaRPr>
          </a:p>
        </p:txBody>
      </p:sp>
      <p:cxnSp>
        <p:nvCxnSpPr>
          <p:cNvPr id="8" name="Google Shape;557;p38"/>
          <p:cNvCxnSpPr/>
          <p:nvPr/>
        </p:nvCxnSpPr>
        <p:spPr>
          <a:xfrm>
            <a:off x="129772" y="1986074"/>
            <a:ext cx="225" cy="2062575"/>
          </a:xfrm>
          <a:prstGeom prst="straightConnector1">
            <a:avLst/>
          </a:prstGeom>
          <a:noFill/>
          <a:ln w="12700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3828589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35941" y="1926166"/>
            <a:ext cx="4122059" cy="615553"/>
          </a:xfrm>
          <a:prstGeom prst="rect">
            <a:avLst/>
          </a:prstGeom>
          <a:noFill/>
        </p:spPr>
        <p:txBody>
          <a:bodyPr wrap="square" rtlCol="0">
            <a:spAutoFit/>
          </a:bodyPr>
          <a:lstStyle/>
          <a:p>
            <a:r>
              <a:rPr lang="en-US" sz="3400" b="1" dirty="0">
                <a:solidFill>
                  <a:srgbClr val="0B7326"/>
                </a:solidFill>
                <a:latin typeface="+mj-lt"/>
                <a:ea typeface="Abel"/>
                <a:cs typeface="Abel"/>
              </a:rPr>
              <a:t>Drilling Rigs</a:t>
            </a:r>
            <a:endParaRPr lang="en-US" sz="3400" b="1" dirty="0">
              <a:latin typeface="+mj-lt"/>
            </a:endParaRPr>
          </a:p>
        </p:txBody>
      </p:sp>
      <p:sp>
        <p:nvSpPr>
          <p:cNvPr id="6" name="TextBox 5"/>
          <p:cNvSpPr txBox="1"/>
          <p:nvPr/>
        </p:nvSpPr>
        <p:spPr>
          <a:xfrm>
            <a:off x="0" y="8074043"/>
            <a:ext cx="2274592" cy="461665"/>
          </a:xfrm>
          <a:prstGeom prst="rect">
            <a:avLst/>
          </a:prstGeom>
          <a:noFill/>
        </p:spPr>
        <p:txBody>
          <a:bodyPr wrap="square" rtlCol="0">
            <a:spAutoFit/>
          </a:bodyPr>
          <a:lstStyle/>
          <a:p>
            <a:r>
              <a:rPr lang="en-US" sz="2400" b="1" dirty="0" err="1">
                <a:solidFill>
                  <a:srgbClr val="0B7326"/>
                </a:solidFill>
                <a:latin typeface="+mj-lt"/>
                <a:ea typeface="Abel"/>
                <a:cs typeface="Abel"/>
              </a:rPr>
              <a:t>Soilmec</a:t>
            </a:r>
            <a:r>
              <a:rPr lang="en-US" sz="2400" b="1" dirty="0">
                <a:solidFill>
                  <a:srgbClr val="0B7326"/>
                </a:solidFill>
                <a:latin typeface="+mj-lt"/>
                <a:ea typeface="Abel"/>
                <a:cs typeface="Abel"/>
              </a:rPr>
              <a:t> R825</a:t>
            </a:r>
          </a:p>
        </p:txBody>
      </p:sp>
      <p:sp>
        <p:nvSpPr>
          <p:cNvPr id="7" name="TextBox 6"/>
          <p:cNvSpPr txBox="1"/>
          <p:nvPr/>
        </p:nvSpPr>
        <p:spPr>
          <a:xfrm>
            <a:off x="4064366" y="4188149"/>
            <a:ext cx="4122059" cy="461665"/>
          </a:xfrm>
          <a:prstGeom prst="rect">
            <a:avLst/>
          </a:prstGeom>
          <a:noFill/>
        </p:spPr>
        <p:txBody>
          <a:bodyPr wrap="square" rtlCol="0">
            <a:spAutoFit/>
          </a:bodyPr>
          <a:lstStyle/>
          <a:p>
            <a:r>
              <a:rPr lang="en-US" sz="2400" b="1" dirty="0">
                <a:solidFill>
                  <a:srgbClr val="0B7326"/>
                </a:solidFill>
                <a:latin typeface="+mj-lt"/>
              </a:rPr>
              <a:t>IMT AF220</a:t>
            </a:r>
            <a:endParaRPr lang="en-US" sz="2400" dirty="0">
              <a:latin typeface="+mj-lt"/>
            </a:endParaRPr>
          </a:p>
        </p:txBody>
      </p:sp>
      <p:pic>
        <p:nvPicPr>
          <p:cNvPr id="8" name="Picture 7"/>
          <p:cNvPicPr>
            <a:picLocks noChangeAspect="1"/>
          </p:cNvPicPr>
          <p:nvPr/>
        </p:nvPicPr>
        <p:blipFill rotWithShape="1">
          <a:blip r:embed="rId2"/>
          <a:srcRect l="4782"/>
          <a:stretch/>
        </p:blipFill>
        <p:spPr>
          <a:xfrm>
            <a:off x="2195808" y="6996142"/>
            <a:ext cx="4446213" cy="2617469"/>
          </a:xfrm>
          <a:prstGeom prst="rect">
            <a:avLst/>
          </a:prstGeom>
        </p:spPr>
      </p:pic>
      <p:cxnSp>
        <p:nvCxnSpPr>
          <p:cNvPr id="10" name="Google Shape;557;p38"/>
          <p:cNvCxnSpPr/>
          <p:nvPr/>
        </p:nvCxnSpPr>
        <p:spPr>
          <a:xfrm>
            <a:off x="6583694" y="4004611"/>
            <a:ext cx="225" cy="2062575"/>
          </a:xfrm>
          <a:prstGeom prst="straightConnector1">
            <a:avLst/>
          </a:prstGeom>
          <a:noFill/>
          <a:ln w="127000" cap="flat" cmpd="sng">
            <a:solidFill>
              <a:schemeClr val="accent1"/>
            </a:solidFill>
            <a:prstDash val="solid"/>
            <a:round/>
            <a:headEnd type="none" w="med" len="med"/>
            <a:tailEnd type="none" w="med" len="med"/>
          </a:ln>
        </p:spPr>
      </p:cxnSp>
      <p:sp>
        <p:nvSpPr>
          <p:cNvPr id="12" name="Subtitle 10"/>
          <p:cNvSpPr>
            <a:spLocks noGrp="1"/>
          </p:cNvSpPr>
          <p:nvPr>
            <p:ph type="subTitle" idx="1"/>
          </p:nvPr>
        </p:nvSpPr>
        <p:spPr>
          <a:xfrm>
            <a:off x="327252" y="333828"/>
            <a:ext cx="3737113" cy="1652246"/>
          </a:xfrm>
        </p:spPr>
        <p:txBody>
          <a:bodyPr/>
          <a:lstStyle/>
          <a:p>
            <a:pPr algn="l"/>
            <a:r>
              <a:rPr lang="en-US" sz="4400" b="1" dirty="0">
                <a:solidFill>
                  <a:srgbClr val="0B7326"/>
                </a:solidFill>
                <a:latin typeface="+mj-lt"/>
                <a:ea typeface="Fjalla One"/>
                <a:cs typeface="Fjalla One"/>
              </a:rPr>
              <a:t>PLANTS</a:t>
            </a:r>
            <a:r>
              <a:rPr lang="en-US" sz="4500" dirty="0">
                <a:latin typeface="+mj-lt"/>
              </a:rPr>
              <a:t> </a:t>
            </a:r>
            <a:r>
              <a:rPr lang="en-US" sz="4400" b="1" dirty="0">
                <a:solidFill>
                  <a:srgbClr val="0B7326"/>
                </a:solidFill>
                <a:latin typeface="+mj-lt"/>
                <a:ea typeface="Fjalla One"/>
                <a:cs typeface="Fjalla One"/>
              </a:rPr>
              <a:t>&amp; </a:t>
            </a:r>
          </a:p>
          <a:p>
            <a:pPr algn="l"/>
            <a:r>
              <a:rPr lang="en-US" sz="4400" b="1" dirty="0">
                <a:solidFill>
                  <a:srgbClr val="0B7326"/>
                </a:solidFill>
                <a:latin typeface="+mj-lt"/>
                <a:ea typeface="Fjalla One"/>
                <a:cs typeface="Fjalla One"/>
              </a:rPr>
              <a:t>MACHINERY</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3892"/>
          <a:stretch/>
        </p:blipFill>
        <p:spPr>
          <a:xfrm>
            <a:off x="566233" y="2663695"/>
            <a:ext cx="3249336" cy="4163825"/>
          </a:xfrm>
          <a:prstGeom prst="rect">
            <a:avLst/>
          </a:prstGeom>
        </p:spPr>
      </p:pic>
    </p:spTree>
    <p:extLst>
      <p:ext uri="{BB962C8B-B14F-4D97-AF65-F5344CB8AC3E}">
        <p14:creationId xmlns:p14="http://schemas.microsoft.com/office/powerpoint/2010/main" val="3733731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35941" y="1951866"/>
            <a:ext cx="4122059" cy="615553"/>
          </a:xfrm>
          <a:prstGeom prst="rect">
            <a:avLst/>
          </a:prstGeom>
          <a:noFill/>
        </p:spPr>
        <p:txBody>
          <a:bodyPr wrap="square" rtlCol="0">
            <a:spAutoFit/>
          </a:bodyPr>
          <a:lstStyle/>
          <a:p>
            <a:r>
              <a:rPr lang="en-US" sz="3400" b="1" dirty="0">
                <a:solidFill>
                  <a:srgbClr val="0B7326"/>
                </a:solidFill>
                <a:latin typeface="+mj-lt"/>
                <a:ea typeface="Abel"/>
                <a:cs typeface="Abel"/>
              </a:rPr>
              <a:t>Drilling Rigs</a:t>
            </a:r>
            <a:endParaRPr lang="en-US" sz="3400" b="1" dirty="0">
              <a:latin typeface="+mj-lt"/>
            </a:endParaRPr>
          </a:p>
        </p:txBody>
      </p:sp>
      <p:sp>
        <p:nvSpPr>
          <p:cNvPr id="6" name="TextBox 5"/>
          <p:cNvSpPr txBox="1"/>
          <p:nvPr/>
        </p:nvSpPr>
        <p:spPr>
          <a:xfrm>
            <a:off x="-73480" y="7629290"/>
            <a:ext cx="4122059" cy="523220"/>
          </a:xfrm>
          <a:prstGeom prst="rect">
            <a:avLst/>
          </a:prstGeom>
          <a:noFill/>
        </p:spPr>
        <p:txBody>
          <a:bodyPr wrap="square" rtlCol="0">
            <a:spAutoFit/>
          </a:bodyPr>
          <a:lstStyle/>
          <a:p>
            <a:r>
              <a:rPr lang="en-US" sz="2400" b="1" dirty="0" err="1">
                <a:solidFill>
                  <a:srgbClr val="0B7326"/>
                </a:solidFill>
                <a:latin typeface="+mj-lt"/>
                <a:ea typeface="Abel"/>
                <a:cs typeface="Abel"/>
              </a:rPr>
              <a:t>Casagrande</a:t>
            </a:r>
            <a:r>
              <a:rPr lang="en-US" sz="2800" b="1" dirty="0">
                <a:solidFill>
                  <a:srgbClr val="0B7326"/>
                </a:solidFill>
                <a:latin typeface="+mj-lt"/>
                <a:ea typeface="Abel"/>
                <a:cs typeface="Abel"/>
              </a:rPr>
              <a:t> </a:t>
            </a:r>
            <a:r>
              <a:rPr lang="en-US" sz="2400" b="1" dirty="0">
                <a:solidFill>
                  <a:srgbClr val="0B7326"/>
                </a:solidFill>
                <a:latin typeface="+mj-lt"/>
                <a:ea typeface="Abel"/>
                <a:cs typeface="Abel"/>
              </a:rPr>
              <a:t>C6</a:t>
            </a:r>
          </a:p>
        </p:txBody>
      </p:sp>
      <p:sp>
        <p:nvSpPr>
          <p:cNvPr id="7" name="TextBox 6"/>
          <p:cNvSpPr txBox="1"/>
          <p:nvPr/>
        </p:nvSpPr>
        <p:spPr>
          <a:xfrm>
            <a:off x="3202942" y="4174782"/>
            <a:ext cx="4122059" cy="830997"/>
          </a:xfrm>
          <a:prstGeom prst="rect">
            <a:avLst/>
          </a:prstGeom>
          <a:noFill/>
        </p:spPr>
        <p:txBody>
          <a:bodyPr wrap="square" rtlCol="0">
            <a:spAutoFit/>
          </a:bodyPr>
          <a:lstStyle/>
          <a:p>
            <a:pPr algn="ctr"/>
            <a:r>
              <a:rPr lang="en-US" sz="2400" b="1" dirty="0" err="1">
                <a:solidFill>
                  <a:srgbClr val="0B7326"/>
                </a:solidFill>
                <a:latin typeface="+mj-lt"/>
                <a:ea typeface="Abel"/>
                <a:cs typeface="Abel"/>
              </a:rPr>
              <a:t>Soilmec</a:t>
            </a:r>
            <a:r>
              <a:rPr lang="en-US" sz="2400" b="1" dirty="0">
                <a:solidFill>
                  <a:srgbClr val="0B7326"/>
                </a:solidFill>
                <a:latin typeface="+mj-lt"/>
                <a:ea typeface="Abel"/>
                <a:cs typeface="Abel"/>
              </a:rPr>
              <a:t> R620</a:t>
            </a:r>
          </a:p>
          <a:p>
            <a:pPr algn="ctr"/>
            <a:r>
              <a:rPr lang="en-US" sz="2400" b="1" dirty="0">
                <a:solidFill>
                  <a:srgbClr val="0B7326"/>
                </a:solidFill>
                <a:latin typeface="+mj-lt"/>
              </a:rPr>
              <a:t>2 NO</a:t>
            </a:r>
            <a:endParaRPr lang="en-US" sz="1200" dirty="0">
              <a:latin typeface="+mj-lt"/>
            </a:endParaRPr>
          </a:p>
        </p:txBody>
      </p:sp>
      <p:pic>
        <p:nvPicPr>
          <p:cNvPr id="5" name="Picture 4"/>
          <p:cNvPicPr>
            <a:picLocks noChangeAspect="1"/>
          </p:cNvPicPr>
          <p:nvPr/>
        </p:nvPicPr>
        <p:blipFill>
          <a:blip r:embed="rId2"/>
          <a:stretch>
            <a:fillRect/>
          </a:stretch>
        </p:blipFill>
        <p:spPr>
          <a:xfrm>
            <a:off x="0" y="2906460"/>
            <a:ext cx="3975101" cy="3377077"/>
          </a:xfrm>
          <a:prstGeom prst="rect">
            <a:avLst/>
          </a:prstGeom>
        </p:spPr>
      </p:pic>
      <p:sp>
        <p:nvSpPr>
          <p:cNvPr id="12" name="Subtitle 10"/>
          <p:cNvSpPr>
            <a:spLocks noGrp="1"/>
          </p:cNvSpPr>
          <p:nvPr>
            <p:ph type="subTitle" idx="1"/>
          </p:nvPr>
        </p:nvSpPr>
        <p:spPr>
          <a:xfrm>
            <a:off x="327252" y="333828"/>
            <a:ext cx="4834027" cy="1652246"/>
          </a:xfrm>
        </p:spPr>
        <p:txBody>
          <a:bodyPr/>
          <a:lstStyle/>
          <a:p>
            <a:pPr algn="l"/>
            <a:r>
              <a:rPr lang="en-US" sz="4400" b="1" dirty="0">
                <a:solidFill>
                  <a:srgbClr val="0B7326"/>
                </a:solidFill>
                <a:latin typeface="+mj-lt"/>
                <a:ea typeface="Fjalla One"/>
                <a:cs typeface="Fjalla One"/>
              </a:rPr>
              <a:t>PLANTS</a:t>
            </a:r>
            <a:r>
              <a:rPr lang="en-US" sz="4500" dirty="0">
                <a:latin typeface="+mj-lt"/>
              </a:rPr>
              <a:t> </a:t>
            </a:r>
            <a:r>
              <a:rPr lang="en-US" sz="4400" b="1" dirty="0">
                <a:solidFill>
                  <a:srgbClr val="0B7326"/>
                </a:solidFill>
                <a:latin typeface="+mj-lt"/>
                <a:ea typeface="Fjalla One"/>
                <a:cs typeface="Fjalla One"/>
              </a:rPr>
              <a:t>&amp; </a:t>
            </a:r>
          </a:p>
          <a:p>
            <a:pPr algn="l"/>
            <a:r>
              <a:rPr lang="en-US" sz="4400" b="1" dirty="0">
                <a:solidFill>
                  <a:srgbClr val="0B7326"/>
                </a:solidFill>
                <a:latin typeface="+mj-lt"/>
                <a:ea typeface="Fjalla One"/>
                <a:cs typeface="Fjalla One"/>
              </a:rPr>
              <a:t>MACHINERY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196" y="6526108"/>
            <a:ext cx="4337072" cy="3252804"/>
          </a:xfrm>
          <a:prstGeom prst="rect">
            <a:avLst/>
          </a:prstGeom>
        </p:spPr>
      </p:pic>
    </p:spTree>
    <p:extLst>
      <p:ext uri="{BB962C8B-B14F-4D97-AF65-F5344CB8AC3E}">
        <p14:creationId xmlns:p14="http://schemas.microsoft.com/office/powerpoint/2010/main" val="3025664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7967" y="2152464"/>
            <a:ext cx="6380033" cy="461665"/>
          </a:xfrm>
          <a:prstGeom prst="rect">
            <a:avLst/>
          </a:prstGeom>
          <a:noFill/>
        </p:spPr>
        <p:txBody>
          <a:bodyPr wrap="square" rtlCol="0">
            <a:spAutoFit/>
          </a:bodyPr>
          <a:lstStyle/>
          <a:p>
            <a:r>
              <a:rPr lang="en-US" sz="2400" b="1" dirty="0">
                <a:solidFill>
                  <a:srgbClr val="0B7326"/>
                </a:solidFill>
                <a:latin typeface="+mj-lt"/>
                <a:ea typeface="Abel"/>
                <a:cs typeface="Abel"/>
              </a:rPr>
              <a:t>MODULAR SPUD BARGE &amp; TUG BOAT</a:t>
            </a:r>
            <a:endParaRPr lang="en-US" sz="2400" b="1" dirty="0">
              <a:latin typeface="+mj-lt"/>
            </a:endParaRPr>
          </a:p>
        </p:txBody>
      </p:sp>
      <p:pic>
        <p:nvPicPr>
          <p:cNvPr id="5" name="Picture 4"/>
          <p:cNvPicPr>
            <a:picLocks noChangeAspect="1"/>
          </p:cNvPicPr>
          <p:nvPr/>
        </p:nvPicPr>
        <p:blipFill>
          <a:blip r:embed="rId2"/>
          <a:stretch>
            <a:fillRect/>
          </a:stretch>
        </p:blipFill>
        <p:spPr>
          <a:xfrm>
            <a:off x="477967" y="2803389"/>
            <a:ext cx="5886624" cy="3311226"/>
          </a:xfrm>
          <a:prstGeom prst="rect">
            <a:avLst/>
          </a:prstGeom>
        </p:spPr>
      </p:pic>
      <p:sp>
        <p:nvSpPr>
          <p:cNvPr id="12" name="Subtitle 10"/>
          <p:cNvSpPr>
            <a:spLocks noGrp="1"/>
          </p:cNvSpPr>
          <p:nvPr>
            <p:ph type="subTitle" idx="1"/>
          </p:nvPr>
        </p:nvSpPr>
        <p:spPr>
          <a:xfrm>
            <a:off x="327252" y="333828"/>
            <a:ext cx="3878987" cy="1652246"/>
          </a:xfrm>
        </p:spPr>
        <p:txBody>
          <a:bodyPr/>
          <a:lstStyle/>
          <a:p>
            <a:pPr algn="l"/>
            <a:r>
              <a:rPr lang="en-US" sz="4400" b="1" dirty="0">
                <a:solidFill>
                  <a:srgbClr val="0B7326"/>
                </a:solidFill>
                <a:latin typeface="+mj-lt"/>
                <a:ea typeface="Fjalla One"/>
                <a:cs typeface="Fjalla One"/>
              </a:rPr>
              <a:t>PLANTS</a:t>
            </a:r>
            <a:r>
              <a:rPr lang="en-US" sz="4500" dirty="0">
                <a:latin typeface="+mj-lt"/>
              </a:rPr>
              <a:t> </a:t>
            </a:r>
            <a:r>
              <a:rPr lang="en-US" sz="4400" b="1" dirty="0">
                <a:solidFill>
                  <a:srgbClr val="0B7326"/>
                </a:solidFill>
                <a:latin typeface="+mj-lt"/>
                <a:ea typeface="Fjalla One"/>
                <a:cs typeface="Fjalla One"/>
              </a:rPr>
              <a:t>&amp; </a:t>
            </a:r>
          </a:p>
          <a:p>
            <a:pPr algn="l"/>
            <a:r>
              <a:rPr lang="en-US" sz="4400" b="1" dirty="0">
                <a:solidFill>
                  <a:srgbClr val="0B7326"/>
                </a:solidFill>
                <a:latin typeface="+mj-lt"/>
                <a:ea typeface="Fjalla One"/>
                <a:cs typeface="Fjalla One"/>
              </a:rPr>
              <a:t>MACHINERY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062" y="6303875"/>
            <a:ext cx="5008433" cy="3349390"/>
          </a:xfrm>
          <a:prstGeom prst="rect">
            <a:avLst/>
          </a:prstGeom>
        </p:spPr>
      </p:pic>
    </p:spTree>
    <p:extLst>
      <p:ext uri="{BB962C8B-B14F-4D97-AF65-F5344CB8AC3E}">
        <p14:creationId xmlns:p14="http://schemas.microsoft.com/office/powerpoint/2010/main" val="1893282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98766" y="1986074"/>
            <a:ext cx="4122059" cy="615553"/>
          </a:xfrm>
          <a:prstGeom prst="rect">
            <a:avLst/>
          </a:prstGeom>
          <a:noFill/>
        </p:spPr>
        <p:txBody>
          <a:bodyPr wrap="square" rtlCol="0">
            <a:spAutoFit/>
          </a:bodyPr>
          <a:lstStyle/>
          <a:p>
            <a:r>
              <a:rPr lang="en-US" sz="3400" b="1" dirty="0">
                <a:solidFill>
                  <a:srgbClr val="0B7326"/>
                </a:solidFill>
                <a:latin typeface="+mj-lt"/>
                <a:ea typeface="Abel"/>
                <a:cs typeface="Abel"/>
              </a:rPr>
              <a:t>Crawler Cranes</a:t>
            </a:r>
          </a:p>
        </p:txBody>
      </p:sp>
      <p:sp>
        <p:nvSpPr>
          <p:cNvPr id="7" name="TextBox 6"/>
          <p:cNvSpPr txBox="1"/>
          <p:nvPr/>
        </p:nvSpPr>
        <p:spPr>
          <a:xfrm>
            <a:off x="515138" y="9160180"/>
            <a:ext cx="3167256" cy="830997"/>
          </a:xfrm>
          <a:prstGeom prst="rect">
            <a:avLst/>
          </a:prstGeom>
          <a:noFill/>
        </p:spPr>
        <p:txBody>
          <a:bodyPr wrap="square" rtlCol="0">
            <a:spAutoFit/>
          </a:bodyPr>
          <a:lstStyle/>
          <a:p>
            <a:r>
              <a:rPr lang="en-US" sz="2400" b="1" dirty="0">
                <a:solidFill>
                  <a:srgbClr val="0B7326"/>
                </a:solidFill>
                <a:latin typeface="+mj-lt"/>
                <a:ea typeface="Abel"/>
                <a:cs typeface="Abel"/>
              </a:rPr>
              <a:t>Samsung Hitachi CX500 - </a:t>
            </a:r>
            <a:r>
              <a:rPr lang="en-US" sz="2400" b="1" dirty="0">
                <a:solidFill>
                  <a:srgbClr val="0B7326"/>
                </a:solidFill>
                <a:latin typeface="+mj-lt"/>
              </a:rPr>
              <a:t>2 NO</a:t>
            </a:r>
            <a:endParaRPr lang="en-US" sz="1200" dirty="0">
              <a:latin typeface="+mj-lt"/>
            </a:endParaRPr>
          </a:p>
        </p:txBody>
      </p:sp>
      <p:pic>
        <p:nvPicPr>
          <p:cNvPr id="5" name="Picture 4"/>
          <p:cNvPicPr>
            <a:picLocks noChangeAspect="1"/>
          </p:cNvPicPr>
          <p:nvPr/>
        </p:nvPicPr>
        <p:blipFill>
          <a:blip r:embed="rId2"/>
          <a:stretch>
            <a:fillRect/>
          </a:stretch>
        </p:blipFill>
        <p:spPr>
          <a:xfrm>
            <a:off x="173823" y="2885257"/>
            <a:ext cx="3346160" cy="1920240"/>
          </a:xfrm>
          <a:prstGeom prst="rect">
            <a:avLst/>
          </a:prstGeom>
        </p:spPr>
      </p:pic>
      <p:pic>
        <p:nvPicPr>
          <p:cNvPr id="9" name="Picture 8"/>
          <p:cNvPicPr>
            <a:picLocks noChangeAspect="1"/>
          </p:cNvPicPr>
          <p:nvPr/>
        </p:nvPicPr>
        <p:blipFill>
          <a:blip r:embed="rId3"/>
          <a:stretch>
            <a:fillRect/>
          </a:stretch>
        </p:blipFill>
        <p:spPr>
          <a:xfrm>
            <a:off x="3561907" y="2865623"/>
            <a:ext cx="3247815" cy="1920240"/>
          </a:xfrm>
          <a:prstGeom prst="rect">
            <a:avLst/>
          </a:prstGeom>
        </p:spPr>
      </p:pic>
      <p:sp>
        <p:nvSpPr>
          <p:cNvPr id="12" name="TextBox 11"/>
          <p:cNvSpPr txBox="1"/>
          <p:nvPr/>
        </p:nvSpPr>
        <p:spPr>
          <a:xfrm>
            <a:off x="657030" y="4772423"/>
            <a:ext cx="4122059" cy="461665"/>
          </a:xfrm>
          <a:prstGeom prst="rect">
            <a:avLst/>
          </a:prstGeom>
          <a:noFill/>
        </p:spPr>
        <p:txBody>
          <a:bodyPr wrap="square" rtlCol="0">
            <a:spAutoFit/>
          </a:bodyPr>
          <a:lstStyle/>
          <a:p>
            <a:r>
              <a:rPr lang="en-US" sz="2400" b="1" dirty="0" err="1">
                <a:solidFill>
                  <a:srgbClr val="0B7326"/>
                </a:solidFill>
                <a:latin typeface="+mj-lt"/>
                <a:ea typeface="Abel"/>
                <a:cs typeface="Abel"/>
              </a:rPr>
              <a:t>Sany</a:t>
            </a:r>
            <a:r>
              <a:rPr lang="en-US" sz="2400" b="1" dirty="0">
                <a:solidFill>
                  <a:srgbClr val="0B7326"/>
                </a:solidFill>
                <a:latin typeface="+mj-lt"/>
                <a:ea typeface="Abel"/>
                <a:cs typeface="Abel"/>
              </a:rPr>
              <a:t> SC500D</a:t>
            </a:r>
            <a:endParaRPr lang="en-US" sz="2400" dirty="0">
              <a:latin typeface="+mj-lt"/>
            </a:endParaRPr>
          </a:p>
        </p:txBody>
      </p:sp>
      <p:sp>
        <p:nvSpPr>
          <p:cNvPr id="15" name="TextBox 14"/>
          <p:cNvSpPr txBox="1"/>
          <p:nvPr/>
        </p:nvSpPr>
        <p:spPr>
          <a:xfrm>
            <a:off x="4488974" y="9261865"/>
            <a:ext cx="4122059" cy="461665"/>
          </a:xfrm>
          <a:prstGeom prst="rect">
            <a:avLst/>
          </a:prstGeom>
          <a:noFill/>
        </p:spPr>
        <p:txBody>
          <a:bodyPr wrap="square" rtlCol="0">
            <a:spAutoFit/>
          </a:bodyPr>
          <a:lstStyle/>
          <a:p>
            <a:r>
              <a:rPr lang="en-US" sz="2400" b="1" dirty="0">
                <a:solidFill>
                  <a:srgbClr val="0B7326"/>
                </a:solidFill>
                <a:latin typeface="+mj-lt"/>
                <a:ea typeface="Abel"/>
                <a:cs typeface="Abel"/>
              </a:rPr>
              <a:t>RBC H40</a:t>
            </a:r>
            <a:endParaRPr lang="en-US" sz="1200" dirty="0">
              <a:latin typeface="+mj-lt"/>
            </a:endParaRPr>
          </a:p>
        </p:txBody>
      </p:sp>
      <p:sp>
        <p:nvSpPr>
          <p:cNvPr id="17" name="Subtitle 10"/>
          <p:cNvSpPr>
            <a:spLocks noGrp="1"/>
          </p:cNvSpPr>
          <p:nvPr>
            <p:ph type="subTitle" idx="1"/>
          </p:nvPr>
        </p:nvSpPr>
        <p:spPr>
          <a:xfrm>
            <a:off x="327252" y="333828"/>
            <a:ext cx="4218793" cy="1652246"/>
          </a:xfrm>
        </p:spPr>
        <p:txBody>
          <a:bodyPr/>
          <a:lstStyle/>
          <a:p>
            <a:pPr algn="l"/>
            <a:r>
              <a:rPr lang="en-US" sz="4400" b="1" dirty="0">
                <a:solidFill>
                  <a:srgbClr val="0B7326"/>
                </a:solidFill>
                <a:latin typeface="+mj-lt"/>
                <a:ea typeface="Fjalla One"/>
                <a:cs typeface="Fjalla One"/>
              </a:rPr>
              <a:t>PLANTS</a:t>
            </a:r>
            <a:r>
              <a:rPr lang="en-US" sz="4500" dirty="0">
                <a:latin typeface="+mj-lt"/>
              </a:rPr>
              <a:t> </a:t>
            </a:r>
            <a:r>
              <a:rPr lang="en-US" sz="4400" b="1" dirty="0">
                <a:solidFill>
                  <a:srgbClr val="0B7326"/>
                </a:solidFill>
                <a:latin typeface="+mj-lt"/>
                <a:ea typeface="Fjalla One"/>
                <a:cs typeface="Fjalla One"/>
              </a:rPr>
              <a:t>&amp; </a:t>
            </a:r>
          </a:p>
          <a:p>
            <a:pPr algn="l"/>
            <a:r>
              <a:rPr lang="en-US" sz="4400" b="1" dirty="0">
                <a:solidFill>
                  <a:srgbClr val="0B7326"/>
                </a:solidFill>
                <a:latin typeface="+mj-lt"/>
                <a:ea typeface="Fjalla One"/>
                <a:cs typeface="Fjalla One"/>
              </a:rPr>
              <a:t>MACHINERY</a:t>
            </a:r>
          </a:p>
        </p:txBody>
      </p:sp>
      <p:sp>
        <p:nvSpPr>
          <p:cNvPr id="13" name="TextBox 12"/>
          <p:cNvSpPr txBox="1"/>
          <p:nvPr/>
        </p:nvSpPr>
        <p:spPr>
          <a:xfrm>
            <a:off x="4045113" y="4745844"/>
            <a:ext cx="4122059" cy="461665"/>
          </a:xfrm>
          <a:prstGeom prst="rect">
            <a:avLst/>
          </a:prstGeom>
          <a:noFill/>
        </p:spPr>
        <p:txBody>
          <a:bodyPr wrap="square" rtlCol="0">
            <a:spAutoFit/>
          </a:bodyPr>
          <a:lstStyle/>
          <a:p>
            <a:r>
              <a:rPr lang="en-US" sz="2400" b="1" dirty="0">
                <a:solidFill>
                  <a:srgbClr val="0B7326"/>
                </a:solidFill>
                <a:latin typeface="+mj-lt"/>
              </a:rPr>
              <a:t>NCK </a:t>
            </a:r>
            <a:r>
              <a:rPr lang="en-US" sz="2400" b="1" dirty="0" err="1">
                <a:solidFill>
                  <a:srgbClr val="0B7326"/>
                </a:solidFill>
                <a:latin typeface="+mj-lt"/>
              </a:rPr>
              <a:t>Raiper</a:t>
            </a:r>
            <a:endParaRPr lang="en-US" sz="1200" dirty="0">
              <a:latin typeface="+mj-lt"/>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0519" r="2221" b="23722"/>
          <a:stretch/>
        </p:blipFill>
        <p:spPr>
          <a:xfrm>
            <a:off x="515138" y="5256272"/>
            <a:ext cx="2598828" cy="3929725"/>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7836" r="42760" b="7184"/>
          <a:stretch/>
        </p:blipFill>
        <p:spPr>
          <a:xfrm>
            <a:off x="3826457" y="5268727"/>
            <a:ext cx="2790456" cy="3931920"/>
          </a:xfrm>
          <a:prstGeom prst="rect">
            <a:avLst/>
          </a:prstGeom>
        </p:spPr>
      </p:pic>
    </p:spTree>
    <p:extLst>
      <p:ext uri="{BB962C8B-B14F-4D97-AF65-F5344CB8AC3E}">
        <p14:creationId xmlns:p14="http://schemas.microsoft.com/office/powerpoint/2010/main" val="2181971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04328" y="1927007"/>
            <a:ext cx="4122059" cy="615553"/>
          </a:xfrm>
          <a:prstGeom prst="rect">
            <a:avLst/>
          </a:prstGeom>
          <a:noFill/>
        </p:spPr>
        <p:txBody>
          <a:bodyPr wrap="square" rtlCol="0">
            <a:spAutoFit/>
          </a:bodyPr>
          <a:lstStyle/>
          <a:p>
            <a:r>
              <a:rPr lang="en-US" sz="3400" b="1" dirty="0">
                <a:solidFill>
                  <a:srgbClr val="0B7326"/>
                </a:solidFill>
                <a:latin typeface="+mj-lt"/>
                <a:ea typeface="Abel"/>
                <a:cs typeface="Abel"/>
              </a:rPr>
              <a:t>Mobile Cranes</a:t>
            </a:r>
          </a:p>
        </p:txBody>
      </p:sp>
      <p:sp>
        <p:nvSpPr>
          <p:cNvPr id="14" name="TextBox 13"/>
          <p:cNvSpPr txBox="1"/>
          <p:nvPr/>
        </p:nvSpPr>
        <p:spPr>
          <a:xfrm>
            <a:off x="891269" y="9126734"/>
            <a:ext cx="4122059" cy="461665"/>
          </a:xfrm>
          <a:prstGeom prst="rect">
            <a:avLst/>
          </a:prstGeom>
          <a:noFill/>
        </p:spPr>
        <p:txBody>
          <a:bodyPr wrap="square" rtlCol="0">
            <a:spAutoFit/>
          </a:bodyPr>
          <a:lstStyle/>
          <a:p>
            <a:r>
              <a:rPr lang="en-US" sz="2400" b="1" dirty="0">
                <a:solidFill>
                  <a:srgbClr val="0B7326"/>
                </a:solidFill>
                <a:latin typeface="+mj-lt"/>
              </a:rPr>
              <a:t>Hyundai HC50</a:t>
            </a:r>
            <a:endParaRPr lang="en-US" sz="1200" dirty="0">
              <a:latin typeface="+mj-lt"/>
            </a:endParaRPr>
          </a:p>
        </p:txBody>
      </p:sp>
      <p:sp>
        <p:nvSpPr>
          <p:cNvPr id="15" name="TextBox 14"/>
          <p:cNvSpPr txBox="1"/>
          <p:nvPr/>
        </p:nvSpPr>
        <p:spPr>
          <a:xfrm>
            <a:off x="3975101" y="4896025"/>
            <a:ext cx="4122059" cy="461665"/>
          </a:xfrm>
          <a:prstGeom prst="rect">
            <a:avLst/>
          </a:prstGeom>
          <a:noFill/>
        </p:spPr>
        <p:txBody>
          <a:bodyPr wrap="square" rtlCol="0">
            <a:spAutoFit/>
          </a:bodyPr>
          <a:lstStyle/>
          <a:p>
            <a:r>
              <a:rPr lang="en-US" sz="2400" b="1" dirty="0">
                <a:solidFill>
                  <a:srgbClr val="0B7326"/>
                </a:solidFill>
                <a:latin typeface="+mj-lt"/>
              </a:rPr>
              <a:t>Tadano GR-300EX </a:t>
            </a:r>
            <a:r>
              <a:rPr lang="en-US" sz="1200" dirty="0">
                <a:latin typeface="+mj-lt"/>
              </a:rPr>
              <a:t>	</a:t>
            </a:r>
          </a:p>
        </p:txBody>
      </p:sp>
      <p:pic>
        <p:nvPicPr>
          <p:cNvPr id="2" name="Picture 1"/>
          <p:cNvPicPr>
            <a:picLocks noChangeAspect="1"/>
          </p:cNvPicPr>
          <p:nvPr/>
        </p:nvPicPr>
        <p:blipFill>
          <a:blip r:embed="rId2"/>
          <a:stretch>
            <a:fillRect/>
          </a:stretch>
        </p:blipFill>
        <p:spPr>
          <a:xfrm>
            <a:off x="270716" y="2679719"/>
            <a:ext cx="5363167" cy="2069995"/>
          </a:xfrm>
          <a:prstGeom prst="rect">
            <a:avLst/>
          </a:prstGeom>
        </p:spPr>
      </p:pic>
      <p:sp>
        <p:nvSpPr>
          <p:cNvPr id="16" name="Subtitle 10"/>
          <p:cNvSpPr>
            <a:spLocks noGrp="1"/>
          </p:cNvSpPr>
          <p:nvPr>
            <p:ph type="subTitle" idx="1"/>
          </p:nvPr>
        </p:nvSpPr>
        <p:spPr>
          <a:xfrm>
            <a:off x="327252" y="333828"/>
            <a:ext cx="4427627" cy="1652246"/>
          </a:xfrm>
        </p:spPr>
        <p:txBody>
          <a:bodyPr/>
          <a:lstStyle/>
          <a:p>
            <a:pPr algn="l"/>
            <a:r>
              <a:rPr lang="en-US" sz="4400" b="1" dirty="0">
                <a:solidFill>
                  <a:srgbClr val="0B7326"/>
                </a:solidFill>
                <a:latin typeface="+mj-lt"/>
                <a:ea typeface="Fjalla One"/>
                <a:cs typeface="Fjalla One"/>
              </a:rPr>
              <a:t>PLANTS</a:t>
            </a:r>
            <a:r>
              <a:rPr lang="en-US" sz="4500" dirty="0">
                <a:latin typeface="+mj-lt"/>
              </a:rPr>
              <a:t> </a:t>
            </a:r>
            <a:r>
              <a:rPr lang="en-US" sz="4400" b="1" dirty="0">
                <a:solidFill>
                  <a:srgbClr val="0B7326"/>
                </a:solidFill>
                <a:latin typeface="+mj-lt"/>
                <a:ea typeface="Fjalla One"/>
                <a:cs typeface="Fjalla One"/>
              </a:rPr>
              <a:t>&amp; </a:t>
            </a:r>
          </a:p>
          <a:p>
            <a:pPr algn="l"/>
            <a:r>
              <a:rPr lang="en-US" sz="4400" b="1" dirty="0">
                <a:solidFill>
                  <a:srgbClr val="0B7326"/>
                </a:solidFill>
                <a:latin typeface="+mj-lt"/>
                <a:ea typeface="Fjalla One"/>
                <a:cs typeface="Fjalla One"/>
              </a:rPr>
              <a:t>MACHINERY</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8889" b="22222"/>
          <a:stretch/>
        </p:blipFill>
        <p:spPr>
          <a:xfrm>
            <a:off x="891269" y="5405263"/>
            <a:ext cx="5812584" cy="3721471"/>
          </a:xfrm>
          <a:prstGeom prst="rect">
            <a:avLst/>
          </a:prstGeom>
        </p:spPr>
      </p:pic>
    </p:spTree>
    <p:extLst>
      <p:ext uri="{BB962C8B-B14F-4D97-AF65-F5344CB8AC3E}">
        <p14:creationId xmlns:p14="http://schemas.microsoft.com/office/powerpoint/2010/main" val="3745851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14392" y="1927007"/>
            <a:ext cx="4122059" cy="615553"/>
          </a:xfrm>
          <a:prstGeom prst="rect">
            <a:avLst/>
          </a:prstGeom>
          <a:noFill/>
        </p:spPr>
        <p:txBody>
          <a:bodyPr wrap="square" rtlCol="0">
            <a:spAutoFit/>
          </a:bodyPr>
          <a:lstStyle/>
          <a:p>
            <a:r>
              <a:rPr lang="en-US" sz="3400" b="1" dirty="0">
                <a:solidFill>
                  <a:srgbClr val="0B7326"/>
                </a:solidFill>
                <a:latin typeface="+mj-lt"/>
                <a:ea typeface="Abel"/>
                <a:cs typeface="Abel"/>
              </a:rPr>
              <a:t>Hammers</a:t>
            </a:r>
          </a:p>
        </p:txBody>
      </p:sp>
      <p:sp>
        <p:nvSpPr>
          <p:cNvPr id="15" name="TextBox 14"/>
          <p:cNvSpPr txBox="1"/>
          <p:nvPr/>
        </p:nvSpPr>
        <p:spPr>
          <a:xfrm>
            <a:off x="673841" y="5242080"/>
            <a:ext cx="2343300" cy="830997"/>
          </a:xfrm>
          <a:prstGeom prst="rect">
            <a:avLst/>
          </a:prstGeom>
          <a:noFill/>
        </p:spPr>
        <p:txBody>
          <a:bodyPr wrap="square" rtlCol="0">
            <a:spAutoFit/>
          </a:bodyPr>
          <a:lstStyle/>
          <a:p>
            <a:r>
              <a:rPr lang="en-US" sz="2400" b="1" dirty="0">
                <a:solidFill>
                  <a:srgbClr val="0B7326"/>
                </a:solidFill>
                <a:latin typeface="+mj-lt"/>
              </a:rPr>
              <a:t>PTC 50HD2L</a:t>
            </a:r>
          </a:p>
          <a:p>
            <a:r>
              <a:rPr lang="en-US" sz="2400" b="1" dirty="0" err="1">
                <a:solidFill>
                  <a:srgbClr val="0B7326"/>
                </a:solidFill>
                <a:latin typeface="+mj-lt"/>
              </a:rPr>
              <a:t>Vibro</a:t>
            </a:r>
            <a:r>
              <a:rPr lang="en-US" sz="2400" b="1" dirty="0">
                <a:solidFill>
                  <a:srgbClr val="0B7326"/>
                </a:solidFill>
                <a:latin typeface="+mj-lt"/>
              </a:rPr>
              <a:t>-Hammer</a:t>
            </a:r>
            <a:endParaRPr lang="en-US" sz="2400" dirty="0">
              <a:latin typeface="+mj-lt"/>
            </a:endParaRPr>
          </a:p>
        </p:txBody>
      </p:sp>
      <p:pic>
        <p:nvPicPr>
          <p:cNvPr id="5" name="Picture 4"/>
          <p:cNvPicPr>
            <a:picLocks noChangeAspect="1"/>
          </p:cNvPicPr>
          <p:nvPr/>
        </p:nvPicPr>
        <p:blipFill>
          <a:blip r:embed="rId2"/>
          <a:stretch>
            <a:fillRect/>
          </a:stretch>
        </p:blipFill>
        <p:spPr>
          <a:xfrm>
            <a:off x="445957" y="2607297"/>
            <a:ext cx="2571184" cy="2616451"/>
          </a:xfrm>
          <a:prstGeom prst="rect">
            <a:avLst/>
          </a:prstGeom>
        </p:spPr>
      </p:pic>
      <p:pic>
        <p:nvPicPr>
          <p:cNvPr id="6" name="Picture 5"/>
          <p:cNvPicPr>
            <a:picLocks noChangeAspect="1"/>
          </p:cNvPicPr>
          <p:nvPr/>
        </p:nvPicPr>
        <p:blipFill rotWithShape="1">
          <a:blip r:embed="rId3"/>
          <a:srcRect r="7529"/>
          <a:stretch/>
        </p:blipFill>
        <p:spPr>
          <a:xfrm>
            <a:off x="3147333" y="2653426"/>
            <a:ext cx="3613306" cy="2570321"/>
          </a:xfrm>
          <a:prstGeom prst="rect">
            <a:avLst/>
          </a:prstGeom>
        </p:spPr>
      </p:pic>
      <p:pic>
        <p:nvPicPr>
          <p:cNvPr id="7" name="Picture 6"/>
          <p:cNvPicPr>
            <a:picLocks noChangeAspect="1"/>
          </p:cNvPicPr>
          <p:nvPr/>
        </p:nvPicPr>
        <p:blipFill rotWithShape="1">
          <a:blip r:embed="rId4"/>
          <a:srcRect r="21865"/>
          <a:stretch/>
        </p:blipFill>
        <p:spPr>
          <a:xfrm>
            <a:off x="558455" y="6091409"/>
            <a:ext cx="2346187" cy="2802203"/>
          </a:xfrm>
          <a:prstGeom prst="rect">
            <a:avLst/>
          </a:prstGeom>
        </p:spPr>
      </p:pic>
      <p:pic>
        <p:nvPicPr>
          <p:cNvPr id="8" name="Picture 7"/>
          <p:cNvPicPr>
            <a:picLocks noChangeAspect="1"/>
          </p:cNvPicPr>
          <p:nvPr/>
        </p:nvPicPr>
        <p:blipFill>
          <a:blip r:embed="rId5"/>
          <a:stretch>
            <a:fillRect/>
          </a:stretch>
        </p:blipFill>
        <p:spPr>
          <a:xfrm>
            <a:off x="4127052" y="6091408"/>
            <a:ext cx="1854696" cy="2802203"/>
          </a:xfrm>
          <a:prstGeom prst="rect">
            <a:avLst/>
          </a:prstGeom>
        </p:spPr>
      </p:pic>
      <p:sp>
        <p:nvSpPr>
          <p:cNvPr id="12" name="TextBox 11"/>
          <p:cNvSpPr txBox="1"/>
          <p:nvPr/>
        </p:nvSpPr>
        <p:spPr>
          <a:xfrm>
            <a:off x="3975101" y="5242080"/>
            <a:ext cx="2705445" cy="830997"/>
          </a:xfrm>
          <a:prstGeom prst="rect">
            <a:avLst/>
          </a:prstGeom>
          <a:noFill/>
        </p:spPr>
        <p:txBody>
          <a:bodyPr wrap="square" rtlCol="0">
            <a:spAutoFit/>
          </a:bodyPr>
          <a:lstStyle/>
          <a:p>
            <a:r>
              <a:rPr lang="en-US" sz="2400" b="1" dirty="0">
                <a:solidFill>
                  <a:srgbClr val="0B7326"/>
                </a:solidFill>
                <a:latin typeface="+mj-lt"/>
              </a:rPr>
              <a:t>PTC 30H1 </a:t>
            </a:r>
            <a:r>
              <a:rPr lang="en-US" sz="2400" b="1" dirty="0" err="1">
                <a:solidFill>
                  <a:srgbClr val="0B7326"/>
                </a:solidFill>
                <a:latin typeface="+mj-lt"/>
              </a:rPr>
              <a:t>Vibro</a:t>
            </a:r>
            <a:r>
              <a:rPr lang="en-US" sz="2400" b="1" dirty="0">
                <a:solidFill>
                  <a:srgbClr val="0B7326"/>
                </a:solidFill>
                <a:latin typeface="+mj-lt"/>
              </a:rPr>
              <a:t>-Hammer – 2 NO</a:t>
            </a:r>
            <a:endParaRPr lang="en-US" sz="2400" dirty="0">
              <a:latin typeface="+mj-lt"/>
            </a:endParaRPr>
          </a:p>
        </p:txBody>
      </p:sp>
      <p:sp>
        <p:nvSpPr>
          <p:cNvPr id="13" name="TextBox 12"/>
          <p:cNvSpPr txBox="1"/>
          <p:nvPr/>
        </p:nvSpPr>
        <p:spPr>
          <a:xfrm>
            <a:off x="4152555" y="8987409"/>
            <a:ext cx="2705445" cy="830997"/>
          </a:xfrm>
          <a:prstGeom prst="rect">
            <a:avLst/>
          </a:prstGeom>
          <a:noFill/>
        </p:spPr>
        <p:txBody>
          <a:bodyPr wrap="square" rtlCol="0">
            <a:spAutoFit/>
          </a:bodyPr>
          <a:lstStyle/>
          <a:p>
            <a:r>
              <a:rPr lang="en-US" sz="2400" b="1" dirty="0" err="1">
                <a:solidFill>
                  <a:srgbClr val="0B7326"/>
                </a:solidFill>
                <a:latin typeface="+mj-lt"/>
              </a:rPr>
              <a:t>Delmac</a:t>
            </a:r>
            <a:r>
              <a:rPr lang="en-US" sz="2400" b="1" dirty="0">
                <a:solidFill>
                  <a:srgbClr val="0B7326"/>
                </a:solidFill>
                <a:latin typeface="+mj-lt"/>
              </a:rPr>
              <a:t> D46 - 32</a:t>
            </a:r>
          </a:p>
          <a:p>
            <a:r>
              <a:rPr lang="en-US" sz="2400" b="1" dirty="0">
                <a:solidFill>
                  <a:srgbClr val="0B7326"/>
                </a:solidFill>
                <a:latin typeface="+mj-lt"/>
              </a:rPr>
              <a:t>Diesel-Hammer</a:t>
            </a:r>
            <a:endParaRPr lang="en-US" sz="2400" dirty="0">
              <a:latin typeface="+mj-lt"/>
            </a:endParaRPr>
          </a:p>
        </p:txBody>
      </p:sp>
      <p:sp>
        <p:nvSpPr>
          <p:cNvPr id="16" name="TextBox 15"/>
          <p:cNvSpPr txBox="1"/>
          <p:nvPr/>
        </p:nvSpPr>
        <p:spPr>
          <a:xfrm>
            <a:off x="801184" y="8987409"/>
            <a:ext cx="2705445" cy="830997"/>
          </a:xfrm>
          <a:prstGeom prst="rect">
            <a:avLst/>
          </a:prstGeom>
          <a:noFill/>
        </p:spPr>
        <p:txBody>
          <a:bodyPr wrap="square" rtlCol="0">
            <a:spAutoFit/>
          </a:bodyPr>
          <a:lstStyle/>
          <a:p>
            <a:r>
              <a:rPr lang="en-US" sz="2400" b="1" dirty="0">
                <a:solidFill>
                  <a:srgbClr val="0B7326"/>
                </a:solidFill>
                <a:latin typeface="+mj-lt"/>
              </a:rPr>
              <a:t>Starke HD30 </a:t>
            </a:r>
          </a:p>
          <a:p>
            <a:r>
              <a:rPr lang="en-US" sz="2400" b="1" dirty="0">
                <a:solidFill>
                  <a:srgbClr val="0B7326"/>
                </a:solidFill>
                <a:latin typeface="+mj-lt"/>
              </a:rPr>
              <a:t>Diesel-Hammer</a:t>
            </a:r>
            <a:endParaRPr lang="en-US" sz="2400" dirty="0">
              <a:latin typeface="+mj-lt"/>
            </a:endParaRPr>
          </a:p>
        </p:txBody>
      </p:sp>
      <p:sp>
        <p:nvSpPr>
          <p:cNvPr id="17" name="Subtitle 10"/>
          <p:cNvSpPr>
            <a:spLocks noGrp="1"/>
          </p:cNvSpPr>
          <p:nvPr>
            <p:ph type="subTitle" idx="1"/>
          </p:nvPr>
        </p:nvSpPr>
        <p:spPr>
          <a:xfrm>
            <a:off x="327252" y="333828"/>
            <a:ext cx="4468267" cy="1652246"/>
          </a:xfrm>
        </p:spPr>
        <p:txBody>
          <a:bodyPr/>
          <a:lstStyle/>
          <a:p>
            <a:pPr algn="l"/>
            <a:r>
              <a:rPr lang="en-US" sz="4400" b="1" dirty="0">
                <a:solidFill>
                  <a:srgbClr val="0B7326"/>
                </a:solidFill>
                <a:latin typeface="+mj-lt"/>
                <a:ea typeface="Fjalla One"/>
                <a:cs typeface="Fjalla One"/>
              </a:rPr>
              <a:t>PLANTS</a:t>
            </a:r>
            <a:r>
              <a:rPr lang="en-US" sz="4500" dirty="0">
                <a:latin typeface="+mj-lt"/>
              </a:rPr>
              <a:t> </a:t>
            </a:r>
            <a:r>
              <a:rPr lang="en-US" sz="4400" b="1" dirty="0">
                <a:solidFill>
                  <a:srgbClr val="0B7326"/>
                </a:solidFill>
                <a:latin typeface="+mj-lt"/>
                <a:ea typeface="Fjalla One"/>
                <a:cs typeface="Fjalla One"/>
              </a:rPr>
              <a:t>&amp; </a:t>
            </a:r>
          </a:p>
          <a:p>
            <a:pPr algn="l"/>
            <a:r>
              <a:rPr lang="en-US" sz="4400" b="1" dirty="0">
                <a:solidFill>
                  <a:srgbClr val="0B7326"/>
                </a:solidFill>
                <a:latin typeface="+mj-lt"/>
                <a:ea typeface="Fjalla One"/>
                <a:cs typeface="Fjalla One"/>
              </a:rPr>
              <a:t>MACHINERY</a:t>
            </a:r>
          </a:p>
        </p:txBody>
      </p:sp>
    </p:spTree>
    <p:extLst>
      <p:ext uri="{BB962C8B-B14F-4D97-AF65-F5344CB8AC3E}">
        <p14:creationId xmlns:p14="http://schemas.microsoft.com/office/powerpoint/2010/main" val="1771672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9434" y="1927007"/>
            <a:ext cx="6976954" cy="615553"/>
          </a:xfrm>
          <a:prstGeom prst="rect">
            <a:avLst/>
          </a:prstGeom>
          <a:noFill/>
        </p:spPr>
        <p:txBody>
          <a:bodyPr wrap="square" rtlCol="0">
            <a:spAutoFit/>
          </a:bodyPr>
          <a:lstStyle/>
          <a:p>
            <a:r>
              <a:rPr lang="en-US" sz="3400" b="1" dirty="0">
                <a:solidFill>
                  <a:srgbClr val="0B7326"/>
                </a:solidFill>
                <a:latin typeface="+mj-lt"/>
                <a:ea typeface="Abel"/>
                <a:cs typeface="Abel"/>
              </a:rPr>
              <a:t>General Construction Machines</a:t>
            </a:r>
          </a:p>
        </p:txBody>
      </p:sp>
      <p:sp>
        <p:nvSpPr>
          <p:cNvPr id="15" name="TextBox 14"/>
          <p:cNvSpPr txBox="1"/>
          <p:nvPr/>
        </p:nvSpPr>
        <p:spPr>
          <a:xfrm>
            <a:off x="605912" y="7462669"/>
            <a:ext cx="4122059" cy="461665"/>
          </a:xfrm>
          <a:prstGeom prst="rect">
            <a:avLst/>
          </a:prstGeom>
          <a:noFill/>
        </p:spPr>
        <p:txBody>
          <a:bodyPr wrap="square" rtlCol="0">
            <a:spAutoFit/>
          </a:bodyPr>
          <a:lstStyle/>
          <a:p>
            <a:r>
              <a:rPr lang="en-US" sz="2400" b="1" dirty="0">
                <a:solidFill>
                  <a:srgbClr val="0B7326"/>
                </a:solidFill>
                <a:latin typeface="+mj-lt"/>
              </a:rPr>
              <a:t>CAT 3938G</a:t>
            </a:r>
            <a:endParaRPr lang="en-US" sz="1200" dirty="0">
              <a:latin typeface="+mj-lt"/>
            </a:endParaRPr>
          </a:p>
        </p:txBody>
      </p:sp>
      <p:pic>
        <p:nvPicPr>
          <p:cNvPr id="5" name="Picture 4"/>
          <p:cNvPicPr>
            <a:picLocks noChangeAspect="1"/>
          </p:cNvPicPr>
          <p:nvPr/>
        </p:nvPicPr>
        <p:blipFill>
          <a:blip r:embed="rId2"/>
          <a:stretch>
            <a:fillRect/>
          </a:stretch>
        </p:blipFill>
        <p:spPr>
          <a:xfrm>
            <a:off x="301833" y="2738973"/>
            <a:ext cx="4023360" cy="3017520"/>
          </a:xfrm>
          <a:prstGeom prst="rect">
            <a:avLst/>
          </a:prstGeom>
        </p:spPr>
      </p:pic>
      <p:pic>
        <p:nvPicPr>
          <p:cNvPr id="6" name="Picture 5"/>
          <p:cNvPicPr>
            <a:picLocks noChangeAspect="1"/>
          </p:cNvPicPr>
          <p:nvPr/>
        </p:nvPicPr>
        <p:blipFill>
          <a:blip r:embed="rId3"/>
          <a:stretch>
            <a:fillRect/>
          </a:stretch>
        </p:blipFill>
        <p:spPr>
          <a:xfrm>
            <a:off x="2515261" y="6477129"/>
            <a:ext cx="4023361" cy="3017520"/>
          </a:xfrm>
          <a:prstGeom prst="rect">
            <a:avLst/>
          </a:prstGeom>
        </p:spPr>
      </p:pic>
      <p:sp>
        <p:nvSpPr>
          <p:cNvPr id="10" name="TextBox 9"/>
          <p:cNvSpPr txBox="1"/>
          <p:nvPr/>
        </p:nvSpPr>
        <p:spPr>
          <a:xfrm>
            <a:off x="4477593" y="4247733"/>
            <a:ext cx="4122059" cy="461665"/>
          </a:xfrm>
          <a:prstGeom prst="rect">
            <a:avLst/>
          </a:prstGeom>
          <a:noFill/>
        </p:spPr>
        <p:txBody>
          <a:bodyPr wrap="square" rtlCol="0">
            <a:spAutoFit/>
          </a:bodyPr>
          <a:lstStyle/>
          <a:p>
            <a:r>
              <a:rPr lang="en-US" sz="2400" b="1" dirty="0">
                <a:solidFill>
                  <a:srgbClr val="0B7326"/>
                </a:solidFill>
                <a:latin typeface="+mj-lt"/>
              </a:rPr>
              <a:t>CAT 324D</a:t>
            </a:r>
            <a:endParaRPr lang="en-US" sz="1200" dirty="0">
              <a:latin typeface="+mj-lt"/>
            </a:endParaRPr>
          </a:p>
        </p:txBody>
      </p:sp>
      <p:sp>
        <p:nvSpPr>
          <p:cNvPr id="12" name="Subtitle 10"/>
          <p:cNvSpPr>
            <a:spLocks noGrp="1"/>
          </p:cNvSpPr>
          <p:nvPr>
            <p:ph type="subTitle" idx="1"/>
          </p:nvPr>
        </p:nvSpPr>
        <p:spPr>
          <a:xfrm>
            <a:off x="327252" y="333828"/>
            <a:ext cx="4874667" cy="1652246"/>
          </a:xfrm>
        </p:spPr>
        <p:txBody>
          <a:bodyPr/>
          <a:lstStyle/>
          <a:p>
            <a:pPr algn="l"/>
            <a:r>
              <a:rPr lang="en-US" sz="4400" b="1" dirty="0">
                <a:solidFill>
                  <a:srgbClr val="0B7326"/>
                </a:solidFill>
                <a:latin typeface="+mj-lt"/>
                <a:ea typeface="Fjalla One"/>
                <a:cs typeface="Fjalla One"/>
              </a:rPr>
              <a:t>PLANTS</a:t>
            </a:r>
            <a:r>
              <a:rPr lang="en-US" sz="4500" dirty="0">
                <a:latin typeface="+mj-lt"/>
              </a:rPr>
              <a:t> </a:t>
            </a:r>
            <a:r>
              <a:rPr lang="en-US" sz="4400" b="1" dirty="0">
                <a:solidFill>
                  <a:srgbClr val="0B7326"/>
                </a:solidFill>
                <a:latin typeface="+mj-lt"/>
                <a:ea typeface="Fjalla One"/>
                <a:cs typeface="Fjalla One"/>
              </a:rPr>
              <a:t>&amp; </a:t>
            </a:r>
          </a:p>
          <a:p>
            <a:pPr algn="l"/>
            <a:r>
              <a:rPr lang="en-US" sz="4400" b="1" dirty="0">
                <a:solidFill>
                  <a:srgbClr val="0B7326"/>
                </a:solidFill>
                <a:latin typeface="+mj-lt"/>
                <a:ea typeface="Fjalla One"/>
                <a:cs typeface="Fjalla One"/>
              </a:rPr>
              <a:t>MACHINERY</a:t>
            </a:r>
          </a:p>
        </p:txBody>
      </p:sp>
    </p:spTree>
    <p:extLst>
      <p:ext uri="{BB962C8B-B14F-4D97-AF65-F5344CB8AC3E}">
        <p14:creationId xmlns:p14="http://schemas.microsoft.com/office/powerpoint/2010/main" val="1106078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10"/>
          <p:cNvSpPr txBox="1">
            <a:spLocks/>
          </p:cNvSpPr>
          <p:nvPr/>
        </p:nvSpPr>
        <p:spPr>
          <a:xfrm>
            <a:off x="219532" y="455748"/>
            <a:ext cx="10976788" cy="137305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4400" b="1" dirty="0">
                <a:solidFill>
                  <a:srgbClr val="0B7326"/>
                </a:solidFill>
                <a:latin typeface="+mj-lt"/>
                <a:ea typeface="Fjalla One"/>
                <a:cs typeface="Fjalla One"/>
              </a:rPr>
              <a:t>UNIQUE PROJECTS</a:t>
            </a:r>
          </a:p>
        </p:txBody>
      </p:sp>
      <p:sp>
        <p:nvSpPr>
          <p:cNvPr id="11" name="TextBox 10"/>
          <p:cNvSpPr txBox="1"/>
          <p:nvPr/>
        </p:nvSpPr>
        <p:spPr>
          <a:xfrm>
            <a:off x="219532" y="1322750"/>
            <a:ext cx="6638467" cy="1015663"/>
          </a:xfrm>
          <a:prstGeom prst="rect">
            <a:avLst/>
          </a:prstGeom>
          <a:noFill/>
        </p:spPr>
        <p:txBody>
          <a:bodyPr wrap="square" rtlCol="0">
            <a:spAutoFit/>
          </a:bodyPr>
          <a:lstStyle/>
          <a:p>
            <a:r>
              <a:rPr lang="en-US" sz="2400" b="1" dirty="0">
                <a:solidFill>
                  <a:srgbClr val="0B7326"/>
                </a:solidFill>
                <a:latin typeface="+mj-lt"/>
                <a:ea typeface="Abel"/>
                <a:cs typeface="Abel"/>
              </a:rPr>
              <a:t>Etihad Rail 2F2 – </a:t>
            </a:r>
            <a:r>
              <a:rPr lang="en-US" sz="2400" b="1" dirty="0" err="1">
                <a:solidFill>
                  <a:srgbClr val="0B7326"/>
                </a:solidFill>
                <a:latin typeface="+mj-lt"/>
                <a:ea typeface="Abel"/>
                <a:cs typeface="Abel"/>
              </a:rPr>
              <a:t>Khalifa</a:t>
            </a:r>
            <a:r>
              <a:rPr lang="en-US" sz="2400" b="1" dirty="0">
                <a:solidFill>
                  <a:srgbClr val="0B7326"/>
                </a:solidFill>
                <a:latin typeface="+mj-lt"/>
                <a:ea typeface="Abel"/>
                <a:cs typeface="Abel"/>
              </a:rPr>
              <a:t> Port Marine Bridge 	</a:t>
            </a:r>
          </a:p>
          <a:p>
            <a:endParaRPr lang="en-US" sz="1200" dirty="0">
              <a:latin typeface="+mj-lt"/>
            </a:endParaRPr>
          </a:p>
        </p:txBody>
      </p:sp>
      <p:sp>
        <p:nvSpPr>
          <p:cNvPr id="2" name="TextBox 1"/>
          <p:cNvSpPr txBox="1"/>
          <p:nvPr/>
        </p:nvSpPr>
        <p:spPr>
          <a:xfrm>
            <a:off x="339459" y="1862569"/>
            <a:ext cx="3072308" cy="1169551"/>
          </a:xfrm>
          <a:prstGeom prst="rect">
            <a:avLst/>
          </a:prstGeom>
          <a:noFill/>
        </p:spPr>
        <p:txBody>
          <a:bodyPr wrap="square" rtlCol="0">
            <a:spAutoFit/>
          </a:bodyPr>
          <a:lstStyle/>
          <a:p>
            <a:r>
              <a:rPr lang="en-GB" b="1" dirty="0">
                <a:latin typeface="+mj-lt"/>
                <a:ea typeface="Open Sans Light" panose="020B0604020202020204" charset="0"/>
                <a:cs typeface="Open Sans Light" panose="020B0604020202020204" charset="0"/>
              </a:rPr>
              <a:t>Scope : </a:t>
            </a:r>
            <a:r>
              <a:rPr lang="en-GB" dirty="0">
                <a:latin typeface="+mj-lt"/>
                <a:ea typeface="Open Sans Light" panose="020B0604020202020204" charset="0"/>
                <a:cs typeface="Open Sans Light" panose="020B0604020202020204" charset="0"/>
              </a:rPr>
              <a:t>Offshore Cast in-situ Piles with 2200mm diameter, 36 m depth with 37 ton steel cage</a:t>
            </a:r>
          </a:p>
          <a:p>
            <a:r>
              <a:rPr lang="en-US" dirty="0">
                <a:latin typeface="+mj-lt"/>
                <a:ea typeface="Open Sans Light" panose="020B0604020202020204" charset="0"/>
                <a:cs typeface="Open Sans Light" panose="020B0604020202020204" charset="0"/>
              </a:rPr>
              <a:t>	</a:t>
            </a:r>
          </a:p>
          <a:p>
            <a:endParaRPr lang="en-US" dirty="0">
              <a:latin typeface="+mj-lt"/>
              <a:ea typeface="Open Sans Light" panose="020B0604020202020204" charset="0"/>
              <a:cs typeface="Open Sans Light" panose="020B0604020202020204" charset="0"/>
            </a:endParaRPr>
          </a:p>
        </p:txBody>
      </p:sp>
      <p:sp>
        <p:nvSpPr>
          <p:cNvPr id="5" name="TextBox 4"/>
          <p:cNvSpPr txBox="1"/>
          <p:nvPr/>
        </p:nvSpPr>
        <p:spPr>
          <a:xfrm>
            <a:off x="3411767" y="1862569"/>
            <a:ext cx="2694394" cy="954107"/>
          </a:xfrm>
          <a:prstGeom prst="rect">
            <a:avLst/>
          </a:prstGeom>
          <a:noFill/>
        </p:spPr>
        <p:txBody>
          <a:bodyPr wrap="square" rtlCol="0">
            <a:spAutoFit/>
          </a:bodyPr>
          <a:lstStyle/>
          <a:p>
            <a:r>
              <a:rPr lang="en-US" b="1" dirty="0">
                <a:latin typeface="+mj-lt"/>
                <a:ea typeface="Open Sans Light" panose="020B0604020202020204" charset="0"/>
                <a:cs typeface="Open Sans Light" panose="020B0604020202020204" charset="0"/>
              </a:rPr>
              <a:t>Client:</a:t>
            </a:r>
            <a:r>
              <a:rPr lang="en-US" dirty="0">
                <a:latin typeface="+mj-lt"/>
                <a:ea typeface="Open Sans Light" panose="020B0604020202020204" charset="0"/>
                <a:cs typeface="Open Sans Light" panose="020B0604020202020204" charset="0"/>
              </a:rPr>
              <a:t> Etihad Rail </a:t>
            </a:r>
          </a:p>
          <a:p>
            <a:r>
              <a:rPr lang="en-US" b="1" dirty="0">
                <a:latin typeface="+mj-lt"/>
                <a:ea typeface="Open Sans Light" panose="020B0604020202020204" charset="0"/>
                <a:cs typeface="Open Sans Light" panose="020B0604020202020204" charset="0"/>
              </a:rPr>
              <a:t>Consultant:</a:t>
            </a:r>
            <a:r>
              <a:rPr lang="en-US" dirty="0">
                <a:latin typeface="+mj-lt"/>
                <a:ea typeface="Open Sans Light" panose="020B0604020202020204" charset="0"/>
                <a:cs typeface="Open Sans Light" panose="020B0604020202020204" charset="0"/>
              </a:rPr>
              <a:t> Jacobs </a:t>
            </a:r>
          </a:p>
          <a:p>
            <a:r>
              <a:rPr lang="en-GB" b="1" dirty="0">
                <a:latin typeface="+mj-lt"/>
                <a:ea typeface="Open Sans Light" panose="020B0604020202020204" charset="0"/>
                <a:cs typeface="Open Sans Light" panose="020B0604020202020204" charset="0"/>
              </a:rPr>
              <a:t>Sub-Consultant:</a:t>
            </a:r>
            <a:r>
              <a:rPr lang="en-GB" dirty="0">
                <a:latin typeface="+mj-lt"/>
                <a:ea typeface="Open Sans Light" panose="020B0604020202020204" charset="0"/>
                <a:cs typeface="Open Sans Light" panose="020B0604020202020204" charset="0"/>
              </a:rPr>
              <a:t> </a:t>
            </a:r>
            <a:r>
              <a:rPr lang="en-GB" dirty="0" err="1">
                <a:latin typeface="+mj-lt"/>
                <a:ea typeface="Open Sans Light" panose="020B0604020202020204" charset="0"/>
                <a:cs typeface="Open Sans Light" panose="020B0604020202020204" charset="0"/>
              </a:rPr>
              <a:t>Systra</a:t>
            </a:r>
            <a:r>
              <a:rPr lang="en-GB" dirty="0">
                <a:latin typeface="+mj-lt"/>
                <a:ea typeface="Open Sans Light" panose="020B0604020202020204" charset="0"/>
                <a:cs typeface="Open Sans Light" panose="020B0604020202020204" charset="0"/>
              </a:rPr>
              <a:t> </a:t>
            </a:r>
          </a:p>
          <a:p>
            <a:r>
              <a:rPr lang="en-GB" b="1" dirty="0">
                <a:latin typeface="+mj-lt"/>
                <a:ea typeface="Open Sans Light" panose="020B0604020202020204" charset="0"/>
                <a:cs typeface="Open Sans Light" panose="020B0604020202020204" charset="0"/>
              </a:rPr>
              <a:t>Main Contractor:</a:t>
            </a:r>
            <a:r>
              <a:rPr lang="en-GB" dirty="0">
                <a:latin typeface="+mj-lt"/>
                <a:ea typeface="Open Sans Light" panose="020B0604020202020204" charset="0"/>
                <a:cs typeface="Open Sans Light" panose="020B0604020202020204" charset="0"/>
              </a:rPr>
              <a:t> L&amp;T PC JV</a:t>
            </a:r>
            <a:endParaRPr lang="en-US" dirty="0">
              <a:latin typeface="+mj-lt"/>
              <a:ea typeface="Open Sans Light" panose="020B0604020202020204" charset="0"/>
              <a:cs typeface="Open Sans Light" panose="020B0604020202020204" charset="0"/>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9265" y="5469429"/>
            <a:ext cx="2315704" cy="4116808"/>
          </a:xfrm>
          <a:prstGeom prst="rect">
            <a:avLst/>
          </a:prstGeom>
        </p:spPr>
      </p:pic>
      <p:pic>
        <p:nvPicPr>
          <p:cNvPr id="3" name="Picture 2"/>
          <p:cNvPicPr>
            <a:picLocks noChangeAspect="1"/>
          </p:cNvPicPr>
          <p:nvPr/>
        </p:nvPicPr>
        <p:blipFill>
          <a:blip r:embed="rId3"/>
          <a:stretch>
            <a:fillRect/>
          </a:stretch>
        </p:blipFill>
        <p:spPr>
          <a:xfrm>
            <a:off x="414269" y="2816676"/>
            <a:ext cx="5755341" cy="2407662"/>
          </a:xfrm>
          <a:prstGeom prst="rect">
            <a:avLst/>
          </a:prstGeom>
        </p:spPr>
      </p:pic>
      <p:pic>
        <p:nvPicPr>
          <p:cNvPr id="4" name="Picture 3"/>
          <p:cNvPicPr>
            <a:picLocks noChangeAspect="1"/>
          </p:cNvPicPr>
          <p:nvPr/>
        </p:nvPicPr>
        <p:blipFill rotWithShape="1">
          <a:blip r:embed="rId4"/>
          <a:srcRect t="27678"/>
          <a:stretch/>
        </p:blipFill>
        <p:spPr>
          <a:xfrm>
            <a:off x="339459" y="5469429"/>
            <a:ext cx="3624734" cy="4116808"/>
          </a:xfrm>
          <a:prstGeom prst="rect">
            <a:avLst/>
          </a:prstGeom>
        </p:spPr>
      </p:pic>
    </p:spTree>
    <p:extLst>
      <p:ext uri="{BB962C8B-B14F-4D97-AF65-F5344CB8AC3E}">
        <p14:creationId xmlns:p14="http://schemas.microsoft.com/office/powerpoint/2010/main" val="171116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3"/>
          <p:cNvSpPr txBox="1">
            <a:spLocks noGrp="1"/>
          </p:cNvSpPr>
          <p:nvPr>
            <p:ph type="ctrTitle"/>
          </p:nvPr>
        </p:nvSpPr>
        <p:spPr>
          <a:xfrm>
            <a:off x="426344" y="3414155"/>
            <a:ext cx="2900475" cy="643050"/>
          </a:xfrm>
          <a:prstGeom prst="rect">
            <a:avLst/>
          </a:prstGeom>
        </p:spPr>
        <p:txBody>
          <a:bodyPr spcFirstLastPara="1" wrap="square" lIns="68569" tIns="68569" rIns="68569" bIns="68569" anchor="b" anchorCtr="0">
            <a:noAutofit/>
          </a:bodyPr>
          <a:lstStyle/>
          <a:p>
            <a:pPr>
              <a:buClr>
                <a:srgbClr val="000000"/>
              </a:buClr>
              <a:buSzPts val="6000"/>
            </a:pPr>
            <a:r>
              <a:rPr lang="en" dirty="0">
                <a:solidFill>
                  <a:srgbClr val="0B7326"/>
                </a:solidFill>
                <a:latin typeface="+mj-lt"/>
                <a:ea typeface="Fjalla One"/>
                <a:cs typeface="Fjalla One"/>
              </a:rPr>
              <a:t>CONTACT US</a:t>
            </a:r>
            <a:endParaRPr dirty="0">
              <a:solidFill>
                <a:srgbClr val="0B7326"/>
              </a:solidFill>
              <a:latin typeface="+mj-lt"/>
              <a:ea typeface="Fjalla One"/>
              <a:cs typeface="Fjalla One"/>
            </a:endParaRPr>
          </a:p>
        </p:txBody>
      </p:sp>
      <p:sp>
        <p:nvSpPr>
          <p:cNvPr id="189" name="Google Shape;189;p33"/>
          <p:cNvSpPr txBox="1">
            <a:spLocks noGrp="1"/>
          </p:cNvSpPr>
          <p:nvPr>
            <p:ph type="subTitle" idx="1"/>
          </p:nvPr>
        </p:nvSpPr>
        <p:spPr>
          <a:xfrm>
            <a:off x="426344" y="4031104"/>
            <a:ext cx="2549374" cy="1902335"/>
          </a:xfrm>
          <a:prstGeom prst="rect">
            <a:avLst/>
          </a:prstGeom>
        </p:spPr>
        <p:txBody>
          <a:bodyPr spcFirstLastPara="1" wrap="square" lIns="68569" tIns="68569" rIns="68569" bIns="68569" anchor="t" anchorCtr="0">
            <a:noAutofit/>
          </a:bodyPr>
          <a:lstStyle/>
          <a:p>
            <a:pPr marL="0" indent="0"/>
            <a:r>
              <a:rPr lang="en-US" sz="1200" b="1" dirty="0">
                <a:latin typeface="+mj-lt"/>
              </a:rPr>
              <a:t>GEOMAR GULF LLC</a:t>
            </a:r>
            <a:br>
              <a:rPr lang="en-US" sz="1200" b="1" dirty="0">
                <a:latin typeface="+mj-lt"/>
              </a:rPr>
            </a:br>
            <a:br>
              <a:rPr lang="en-US" sz="1200" b="1" dirty="0">
                <a:latin typeface="+mj-lt"/>
              </a:rPr>
            </a:br>
            <a:r>
              <a:rPr lang="en-US" sz="1200" b="1" dirty="0">
                <a:latin typeface="+mj-lt"/>
              </a:rPr>
              <a:t>PO BOX 122801</a:t>
            </a:r>
            <a:br>
              <a:rPr lang="en-US" sz="1200" b="1" dirty="0">
                <a:latin typeface="+mj-lt"/>
              </a:rPr>
            </a:br>
            <a:r>
              <a:rPr lang="en-US" sz="1200" b="1" dirty="0">
                <a:latin typeface="+mj-lt"/>
              </a:rPr>
              <a:t>DUBAI UAE</a:t>
            </a:r>
            <a:br>
              <a:rPr lang="en-US" sz="1200" b="1" dirty="0">
                <a:latin typeface="+mj-lt"/>
              </a:rPr>
            </a:br>
            <a:r>
              <a:rPr lang="en-US" sz="1200" b="1" dirty="0">
                <a:latin typeface="+mj-lt"/>
              </a:rPr>
              <a:t>TEL: +971 4 320 98 97</a:t>
            </a:r>
            <a:br>
              <a:rPr lang="en-US" sz="1200" b="1" dirty="0">
                <a:latin typeface="+mj-lt"/>
              </a:rPr>
            </a:br>
            <a:r>
              <a:rPr lang="en-US" sz="1200" b="1" dirty="0">
                <a:latin typeface="+mj-lt"/>
              </a:rPr>
              <a:t>FAX: +971 4 320 90 09</a:t>
            </a:r>
            <a:br>
              <a:rPr lang="en-US" sz="1200" b="1" dirty="0">
                <a:latin typeface="+mj-lt"/>
              </a:rPr>
            </a:br>
            <a:r>
              <a:rPr lang="en-US" sz="1200" b="1" dirty="0">
                <a:latin typeface="+mj-lt"/>
              </a:rPr>
              <a:t>MAIL : </a:t>
            </a:r>
            <a:r>
              <a:rPr lang="en-US" sz="1200" b="1" dirty="0">
                <a:latin typeface="+mj-lt"/>
                <a:hlinkClick r:id="rId3"/>
              </a:rPr>
              <a:t>info@geomargulfllc.com</a:t>
            </a:r>
            <a:br>
              <a:rPr lang="en-US" sz="1200" b="1" dirty="0">
                <a:latin typeface="+mj-lt"/>
              </a:rPr>
            </a:br>
            <a:r>
              <a:rPr lang="en-US" sz="1200" b="1" dirty="0">
                <a:latin typeface="+mj-lt"/>
              </a:rPr>
              <a:t>www.geomargulfllc.com</a:t>
            </a:r>
            <a:br>
              <a:rPr lang="en-US" sz="1200" b="1" dirty="0">
                <a:latin typeface="+mj-lt"/>
              </a:rPr>
            </a:br>
            <a:br>
              <a:rPr lang="en-US" sz="1200" b="1" dirty="0">
                <a:latin typeface="+mj-lt"/>
              </a:rPr>
            </a:br>
            <a:endParaRPr sz="1200" b="1" dirty="0">
              <a:latin typeface="+mj-lt"/>
            </a:endParaRPr>
          </a:p>
        </p:txBody>
      </p:sp>
      <p:cxnSp>
        <p:nvCxnSpPr>
          <p:cNvPr id="190" name="Google Shape;190;p33"/>
          <p:cNvCxnSpPr/>
          <p:nvPr/>
        </p:nvCxnSpPr>
        <p:spPr>
          <a:xfrm flipH="1">
            <a:off x="227144" y="3648101"/>
            <a:ext cx="5165" cy="1876234"/>
          </a:xfrm>
          <a:prstGeom prst="straightConnector1">
            <a:avLst/>
          </a:prstGeom>
          <a:solidFill>
            <a:schemeClr val="accent4">
              <a:lumMod val="50000"/>
            </a:schemeClr>
          </a:solidFill>
          <a:ln w="762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pic>
        <p:nvPicPr>
          <p:cNvPr id="6" name="Picture 5"/>
          <p:cNvPicPr>
            <a:picLocks noChangeAspect="1"/>
          </p:cNvPicPr>
          <p:nvPr/>
        </p:nvPicPr>
        <p:blipFill>
          <a:blip r:embed="rId4"/>
          <a:stretch>
            <a:fillRect/>
          </a:stretch>
        </p:blipFill>
        <p:spPr>
          <a:xfrm>
            <a:off x="426344" y="6550388"/>
            <a:ext cx="3364606" cy="2776902"/>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 r="32" b="29706"/>
          <a:stretch/>
        </p:blipFill>
        <p:spPr>
          <a:xfrm>
            <a:off x="2975718" y="696027"/>
            <a:ext cx="3490879" cy="4363885"/>
          </a:xfrm>
          <a:prstGeom prst="rect">
            <a:avLst/>
          </a:prstGeom>
        </p:spPr>
      </p:pic>
    </p:spTree>
    <p:extLst>
      <p:ext uri="{BB962C8B-B14F-4D97-AF65-F5344CB8AC3E}">
        <p14:creationId xmlns:p14="http://schemas.microsoft.com/office/powerpoint/2010/main" val="2857968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10"/>
          <p:cNvSpPr txBox="1">
            <a:spLocks/>
          </p:cNvSpPr>
          <p:nvPr/>
        </p:nvSpPr>
        <p:spPr>
          <a:xfrm>
            <a:off x="219532" y="455748"/>
            <a:ext cx="10976788" cy="137305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4400" b="1" dirty="0">
                <a:solidFill>
                  <a:srgbClr val="0B7326"/>
                </a:solidFill>
                <a:latin typeface="+mj-lt"/>
                <a:ea typeface="Fjalla One"/>
                <a:cs typeface="Fjalla One"/>
              </a:rPr>
              <a:t>UNIQUE PROJECTS</a:t>
            </a:r>
          </a:p>
        </p:txBody>
      </p:sp>
      <p:sp>
        <p:nvSpPr>
          <p:cNvPr id="11" name="TextBox 10"/>
          <p:cNvSpPr txBox="1"/>
          <p:nvPr/>
        </p:nvSpPr>
        <p:spPr>
          <a:xfrm>
            <a:off x="219533" y="1322750"/>
            <a:ext cx="6384468" cy="646331"/>
          </a:xfrm>
          <a:prstGeom prst="rect">
            <a:avLst/>
          </a:prstGeom>
          <a:noFill/>
        </p:spPr>
        <p:txBody>
          <a:bodyPr wrap="square" rtlCol="0">
            <a:spAutoFit/>
          </a:bodyPr>
          <a:lstStyle/>
          <a:p>
            <a:r>
              <a:rPr lang="en-US" sz="2400" b="1" dirty="0">
                <a:solidFill>
                  <a:srgbClr val="0B7326"/>
                </a:solidFill>
                <a:latin typeface="+mj-lt"/>
                <a:ea typeface="Abel"/>
                <a:cs typeface="Abel"/>
              </a:rPr>
              <a:t>Etihad Rail 2D – Sharjah to Fujairah 	</a:t>
            </a:r>
          </a:p>
          <a:p>
            <a:endParaRPr lang="en-US" sz="1200" dirty="0">
              <a:latin typeface="+mj-lt"/>
            </a:endParaRPr>
          </a:p>
        </p:txBody>
      </p:sp>
      <p:sp>
        <p:nvSpPr>
          <p:cNvPr id="2" name="TextBox 1"/>
          <p:cNvSpPr txBox="1"/>
          <p:nvPr/>
        </p:nvSpPr>
        <p:spPr>
          <a:xfrm>
            <a:off x="339459" y="1862569"/>
            <a:ext cx="3072308" cy="954107"/>
          </a:xfrm>
          <a:prstGeom prst="rect">
            <a:avLst/>
          </a:prstGeom>
          <a:noFill/>
        </p:spPr>
        <p:txBody>
          <a:bodyPr wrap="square" rtlCol="0">
            <a:spAutoFit/>
          </a:bodyPr>
          <a:lstStyle/>
          <a:p>
            <a:r>
              <a:rPr lang="en-GB" b="1" dirty="0">
                <a:latin typeface="+mj-lt"/>
                <a:ea typeface="Open Sans Light" panose="020B0604020202020204" charset="0"/>
                <a:cs typeface="Open Sans Light" panose="020B0604020202020204" charset="0"/>
              </a:rPr>
              <a:t>Scope : </a:t>
            </a:r>
            <a:r>
              <a:rPr lang="en-GB" dirty="0">
                <a:latin typeface="+mj-lt"/>
                <a:ea typeface="Open Sans Light" panose="020B0604020202020204" charset="0"/>
                <a:cs typeface="Open Sans Light" panose="020B0604020202020204" charset="0"/>
              </a:rPr>
              <a:t>Cast in-situ Piles with 1500 mm diameter, into hard rock</a:t>
            </a:r>
          </a:p>
          <a:p>
            <a:r>
              <a:rPr lang="en-US" dirty="0">
                <a:latin typeface="+mj-lt"/>
                <a:ea typeface="Open Sans Light" panose="020B0604020202020204" charset="0"/>
                <a:cs typeface="Open Sans Light" panose="020B0604020202020204" charset="0"/>
              </a:rPr>
              <a:t>	</a:t>
            </a:r>
          </a:p>
          <a:p>
            <a:endParaRPr lang="en-US" dirty="0">
              <a:latin typeface="+mj-lt"/>
              <a:ea typeface="Open Sans Light" panose="020B0604020202020204" charset="0"/>
              <a:cs typeface="Open Sans Light" panose="020B0604020202020204" charset="0"/>
            </a:endParaRPr>
          </a:p>
        </p:txBody>
      </p:sp>
      <p:sp>
        <p:nvSpPr>
          <p:cNvPr id="5" name="TextBox 4"/>
          <p:cNvSpPr txBox="1"/>
          <p:nvPr/>
        </p:nvSpPr>
        <p:spPr>
          <a:xfrm>
            <a:off x="3411767" y="1862569"/>
            <a:ext cx="2694394" cy="954107"/>
          </a:xfrm>
          <a:prstGeom prst="rect">
            <a:avLst/>
          </a:prstGeom>
          <a:noFill/>
        </p:spPr>
        <p:txBody>
          <a:bodyPr wrap="square" rtlCol="0">
            <a:spAutoFit/>
          </a:bodyPr>
          <a:lstStyle/>
          <a:p>
            <a:r>
              <a:rPr lang="en-US" b="1" dirty="0">
                <a:latin typeface="+mj-lt"/>
                <a:ea typeface="Open Sans Light" panose="020B0604020202020204" charset="0"/>
                <a:cs typeface="Open Sans Light" panose="020B0604020202020204" charset="0"/>
              </a:rPr>
              <a:t>Client:</a:t>
            </a:r>
            <a:r>
              <a:rPr lang="en-US" dirty="0">
                <a:latin typeface="+mj-lt"/>
                <a:ea typeface="Open Sans Light" panose="020B0604020202020204" charset="0"/>
                <a:cs typeface="Open Sans Light" panose="020B0604020202020204" charset="0"/>
              </a:rPr>
              <a:t> Etihad Rail </a:t>
            </a:r>
          </a:p>
          <a:p>
            <a:r>
              <a:rPr lang="en-US" b="1" dirty="0">
                <a:latin typeface="+mj-lt"/>
                <a:ea typeface="Open Sans Light" panose="020B0604020202020204" charset="0"/>
                <a:cs typeface="Open Sans Light" panose="020B0604020202020204" charset="0"/>
              </a:rPr>
              <a:t>Consultant:</a:t>
            </a:r>
            <a:r>
              <a:rPr lang="en-US" dirty="0">
                <a:latin typeface="+mj-lt"/>
                <a:ea typeface="Open Sans Light" panose="020B0604020202020204" charset="0"/>
                <a:cs typeface="Open Sans Light" panose="020B0604020202020204" charset="0"/>
              </a:rPr>
              <a:t> Jacobs </a:t>
            </a:r>
          </a:p>
          <a:p>
            <a:r>
              <a:rPr lang="en-GB" b="1" dirty="0">
                <a:latin typeface="+mj-lt"/>
                <a:ea typeface="Open Sans Light" panose="020B0604020202020204" charset="0"/>
                <a:cs typeface="Open Sans Light" panose="020B0604020202020204" charset="0"/>
              </a:rPr>
              <a:t>Sub-Consultant:</a:t>
            </a:r>
            <a:r>
              <a:rPr lang="en-GB" dirty="0">
                <a:latin typeface="+mj-lt"/>
                <a:ea typeface="Open Sans Light" panose="020B0604020202020204" charset="0"/>
                <a:cs typeface="Open Sans Light" panose="020B0604020202020204" charset="0"/>
              </a:rPr>
              <a:t> </a:t>
            </a:r>
            <a:r>
              <a:rPr lang="en-GB" dirty="0" err="1">
                <a:latin typeface="+mj-lt"/>
                <a:ea typeface="Open Sans Light" panose="020B0604020202020204" charset="0"/>
                <a:cs typeface="Open Sans Light" panose="020B0604020202020204" charset="0"/>
              </a:rPr>
              <a:t>Systra</a:t>
            </a:r>
            <a:r>
              <a:rPr lang="en-GB" dirty="0">
                <a:latin typeface="+mj-lt"/>
                <a:ea typeface="Open Sans Light" panose="020B0604020202020204" charset="0"/>
                <a:cs typeface="Open Sans Light" panose="020B0604020202020204" charset="0"/>
              </a:rPr>
              <a:t> </a:t>
            </a:r>
          </a:p>
          <a:p>
            <a:r>
              <a:rPr lang="en-GB" b="1" dirty="0">
                <a:latin typeface="+mj-lt"/>
                <a:ea typeface="Open Sans Light" panose="020B0604020202020204" charset="0"/>
                <a:cs typeface="Open Sans Light" panose="020B0604020202020204" charset="0"/>
              </a:rPr>
              <a:t>Main Contractor:</a:t>
            </a:r>
            <a:r>
              <a:rPr lang="en-GB" dirty="0">
                <a:latin typeface="+mj-lt"/>
                <a:ea typeface="Open Sans Light" panose="020B0604020202020204" charset="0"/>
                <a:cs typeface="Open Sans Light" panose="020B0604020202020204" charset="0"/>
              </a:rPr>
              <a:t> CRCC</a:t>
            </a:r>
            <a:endParaRPr lang="en-US" dirty="0">
              <a:latin typeface="+mj-lt"/>
              <a:ea typeface="Open Sans Light" panose="020B0604020202020204" charset="0"/>
              <a:cs typeface="Open Sans Light" panose="020B060402020202020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22033" y="3383845"/>
            <a:ext cx="4267200" cy="32004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77895" y="7170139"/>
            <a:ext cx="3233871" cy="216781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054696" y="3383846"/>
            <a:ext cx="4267199" cy="3200400"/>
          </a:xfrm>
          <a:prstGeom prst="rect">
            <a:avLst/>
          </a:prstGeom>
        </p:spPr>
      </p:pic>
      <p:pic>
        <p:nvPicPr>
          <p:cNvPr id="7" name="Picture 6"/>
          <p:cNvPicPr>
            <a:picLocks noChangeAspect="1"/>
          </p:cNvPicPr>
          <p:nvPr/>
        </p:nvPicPr>
        <p:blipFill>
          <a:blip r:embed="rId5"/>
          <a:stretch>
            <a:fillRect/>
          </a:stretch>
        </p:blipFill>
        <p:spPr>
          <a:xfrm>
            <a:off x="3588094" y="7170139"/>
            <a:ext cx="3195321" cy="2167818"/>
          </a:xfrm>
          <a:prstGeom prst="rect">
            <a:avLst/>
          </a:prstGeom>
        </p:spPr>
      </p:pic>
    </p:spTree>
    <p:extLst>
      <p:ext uri="{BB962C8B-B14F-4D97-AF65-F5344CB8AC3E}">
        <p14:creationId xmlns:p14="http://schemas.microsoft.com/office/powerpoint/2010/main" val="1670161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10"/>
          <p:cNvSpPr txBox="1">
            <a:spLocks/>
          </p:cNvSpPr>
          <p:nvPr/>
        </p:nvSpPr>
        <p:spPr>
          <a:xfrm>
            <a:off x="219532" y="455748"/>
            <a:ext cx="10976788" cy="137305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4400" b="1" dirty="0">
                <a:solidFill>
                  <a:srgbClr val="0B7326"/>
                </a:solidFill>
                <a:latin typeface="+mj-lt"/>
                <a:ea typeface="Fjalla One"/>
                <a:cs typeface="Fjalla One"/>
              </a:rPr>
              <a:t>UNIQUE PROJECTS</a:t>
            </a:r>
          </a:p>
        </p:txBody>
      </p:sp>
      <p:sp>
        <p:nvSpPr>
          <p:cNvPr id="11" name="TextBox 10"/>
          <p:cNvSpPr txBox="1"/>
          <p:nvPr/>
        </p:nvSpPr>
        <p:spPr>
          <a:xfrm>
            <a:off x="219533" y="1322750"/>
            <a:ext cx="6384468" cy="646331"/>
          </a:xfrm>
          <a:prstGeom prst="rect">
            <a:avLst/>
          </a:prstGeom>
          <a:noFill/>
        </p:spPr>
        <p:txBody>
          <a:bodyPr wrap="square" rtlCol="0">
            <a:spAutoFit/>
          </a:bodyPr>
          <a:lstStyle/>
          <a:p>
            <a:r>
              <a:rPr lang="en-US" sz="2400" b="1" dirty="0">
                <a:solidFill>
                  <a:srgbClr val="0B7326"/>
                </a:solidFill>
                <a:latin typeface="+mj-lt"/>
                <a:ea typeface="Abel"/>
                <a:cs typeface="Abel"/>
              </a:rPr>
              <a:t>Dubai </a:t>
            </a:r>
            <a:r>
              <a:rPr lang="en-US" sz="2400" b="1" dirty="0" err="1">
                <a:solidFill>
                  <a:srgbClr val="0B7326"/>
                </a:solidFill>
                <a:latin typeface="+mj-lt"/>
                <a:ea typeface="Abel"/>
                <a:cs typeface="Abel"/>
              </a:rPr>
              <a:t>Harbour</a:t>
            </a:r>
            <a:r>
              <a:rPr lang="en-US" sz="2400" b="1" dirty="0">
                <a:solidFill>
                  <a:srgbClr val="0B7326"/>
                </a:solidFill>
                <a:latin typeface="+mj-lt"/>
                <a:ea typeface="Abel"/>
                <a:cs typeface="Abel"/>
              </a:rPr>
              <a:t> Marina 	</a:t>
            </a:r>
          </a:p>
          <a:p>
            <a:endParaRPr lang="en-US" sz="1200" dirty="0">
              <a:latin typeface="+mj-lt"/>
            </a:endParaRPr>
          </a:p>
        </p:txBody>
      </p:sp>
      <p:sp>
        <p:nvSpPr>
          <p:cNvPr id="2" name="TextBox 1"/>
          <p:cNvSpPr txBox="1"/>
          <p:nvPr/>
        </p:nvSpPr>
        <p:spPr>
          <a:xfrm>
            <a:off x="339459" y="1862569"/>
            <a:ext cx="3072308" cy="1815882"/>
          </a:xfrm>
          <a:prstGeom prst="rect">
            <a:avLst/>
          </a:prstGeom>
          <a:noFill/>
        </p:spPr>
        <p:txBody>
          <a:bodyPr wrap="square" rtlCol="0">
            <a:spAutoFit/>
          </a:bodyPr>
          <a:lstStyle/>
          <a:p>
            <a:r>
              <a:rPr lang="en-GB" b="1" dirty="0">
                <a:latin typeface="+mj-lt"/>
                <a:ea typeface="Open Sans Light" panose="020B0604020202020204" charset="0"/>
                <a:cs typeface="Open Sans Light" panose="020B0604020202020204" charset="0"/>
              </a:rPr>
              <a:t>Scope :</a:t>
            </a:r>
            <a:r>
              <a:rPr lang="en-GB" dirty="0">
                <a:latin typeface="+mj-lt"/>
                <a:ea typeface="Open Sans Light" panose="020B0604020202020204" charset="0"/>
                <a:cs typeface="Open Sans Light" panose="020B0604020202020204" charset="0"/>
              </a:rPr>
              <a:t>Supply and installation on steel tubular piles 660mm dia. piles. Installation of Pontoons, Gangways, Buoys and HDPE sleeves. </a:t>
            </a:r>
          </a:p>
          <a:p>
            <a:r>
              <a:rPr lang="en-US" dirty="0">
                <a:latin typeface="+mj-lt"/>
              </a:rPr>
              <a:t>	</a:t>
            </a:r>
          </a:p>
          <a:p>
            <a:endParaRPr lang="en-GB" dirty="0">
              <a:latin typeface="+mj-lt"/>
              <a:ea typeface="Open Sans Light" panose="020B0604020202020204" charset="0"/>
              <a:cs typeface="Open Sans Light" panose="020B0604020202020204" charset="0"/>
            </a:endParaRPr>
          </a:p>
          <a:p>
            <a:r>
              <a:rPr lang="en-US" dirty="0">
                <a:latin typeface="+mj-lt"/>
                <a:ea typeface="Open Sans Light" panose="020B0604020202020204" charset="0"/>
                <a:cs typeface="Open Sans Light" panose="020B0604020202020204" charset="0"/>
              </a:rPr>
              <a:t>	</a:t>
            </a:r>
          </a:p>
          <a:p>
            <a:endParaRPr lang="en-US" dirty="0">
              <a:latin typeface="+mj-lt"/>
              <a:ea typeface="Open Sans Light" panose="020B0604020202020204" charset="0"/>
              <a:cs typeface="Open Sans Light" panose="020B0604020202020204" charset="0"/>
            </a:endParaRPr>
          </a:p>
        </p:txBody>
      </p:sp>
      <p:sp>
        <p:nvSpPr>
          <p:cNvPr id="5" name="TextBox 4"/>
          <p:cNvSpPr txBox="1"/>
          <p:nvPr/>
        </p:nvSpPr>
        <p:spPr>
          <a:xfrm>
            <a:off x="3411767" y="1862569"/>
            <a:ext cx="2694394" cy="1384995"/>
          </a:xfrm>
          <a:prstGeom prst="rect">
            <a:avLst/>
          </a:prstGeom>
          <a:noFill/>
        </p:spPr>
        <p:txBody>
          <a:bodyPr wrap="square" rtlCol="0">
            <a:spAutoFit/>
          </a:bodyPr>
          <a:lstStyle/>
          <a:p>
            <a:r>
              <a:rPr lang="en-US" b="1" dirty="0">
                <a:latin typeface="+mj-lt"/>
                <a:ea typeface="Open Sans Light" panose="020B0604020202020204" charset="0"/>
                <a:cs typeface="Open Sans Light" panose="020B0604020202020204" charset="0"/>
              </a:rPr>
              <a:t>Client:</a:t>
            </a:r>
            <a:r>
              <a:rPr lang="en-US" dirty="0">
                <a:latin typeface="+mj-lt"/>
                <a:ea typeface="Open Sans Light" panose="020B0604020202020204" charset="0"/>
                <a:cs typeface="Open Sans Light" panose="020B0604020202020204" charset="0"/>
              </a:rPr>
              <a:t> Emaar, </a:t>
            </a:r>
            <a:r>
              <a:rPr lang="en-US" dirty="0" err="1">
                <a:latin typeface="+mj-lt"/>
                <a:ea typeface="Open Sans Light" panose="020B0604020202020204" charset="0"/>
                <a:cs typeface="Open Sans Light" panose="020B0604020202020204" charset="0"/>
              </a:rPr>
              <a:t>Shamal</a:t>
            </a:r>
            <a:r>
              <a:rPr lang="en-US" dirty="0">
                <a:latin typeface="+mj-lt"/>
                <a:ea typeface="Open Sans Light" panose="020B0604020202020204" charset="0"/>
                <a:cs typeface="Open Sans Light" panose="020B0604020202020204" charset="0"/>
              </a:rPr>
              <a:t> Development, ENOC </a:t>
            </a:r>
            <a:r>
              <a:rPr lang="en-US" dirty="0">
                <a:latin typeface="+mj-lt"/>
              </a:rPr>
              <a:t>	</a:t>
            </a:r>
          </a:p>
          <a:p>
            <a:r>
              <a:rPr lang="en-US" b="1" dirty="0">
                <a:latin typeface="+mj-lt"/>
                <a:ea typeface="Open Sans Light" panose="020B0604020202020204" charset="0"/>
                <a:cs typeface="Open Sans Light" panose="020B0604020202020204" charset="0"/>
              </a:rPr>
              <a:t>Consultant:</a:t>
            </a:r>
            <a:r>
              <a:rPr lang="en-US" dirty="0">
                <a:latin typeface="+mj-lt"/>
                <a:ea typeface="Open Sans Light" panose="020B0604020202020204" charset="0"/>
                <a:cs typeface="Open Sans Light" panose="020B0604020202020204" charset="0"/>
              </a:rPr>
              <a:t> North25, Jacobs </a:t>
            </a:r>
          </a:p>
          <a:p>
            <a:r>
              <a:rPr lang="en-GB" b="1" dirty="0">
                <a:latin typeface="+mj-lt"/>
                <a:ea typeface="Open Sans Light" panose="020B0604020202020204" charset="0"/>
                <a:cs typeface="Open Sans Light" panose="020B0604020202020204" charset="0"/>
              </a:rPr>
              <a:t>Sub-Consultant:</a:t>
            </a:r>
            <a:r>
              <a:rPr lang="en-GB" dirty="0">
                <a:latin typeface="+mj-lt"/>
                <a:ea typeface="Open Sans Light" panose="020B0604020202020204" charset="0"/>
                <a:cs typeface="Open Sans Light" panose="020B0604020202020204" charset="0"/>
              </a:rPr>
              <a:t> </a:t>
            </a:r>
            <a:r>
              <a:rPr lang="en-US" dirty="0" err="1">
                <a:latin typeface="+mj-lt"/>
                <a:ea typeface="Open Sans Light" panose="020B0604020202020204" charset="0"/>
                <a:cs typeface="Open Sans Light" panose="020B0604020202020204" charset="0"/>
              </a:rPr>
              <a:t>Cowi</a:t>
            </a:r>
            <a:r>
              <a:rPr lang="en-US" dirty="0">
                <a:latin typeface="+mj-lt"/>
                <a:ea typeface="Open Sans Light" panose="020B0604020202020204" charset="0"/>
                <a:cs typeface="Open Sans Light" panose="020B0604020202020204" charset="0"/>
              </a:rPr>
              <a:t> </a:t>
            </a:r>
          </a:p>
          <a:p>
            <a:r>
              <a:rPr lang="en-GB" b="1" dirty="0">
                <a:latin typeface="+mj-lt"/>
                <a:ea typeface="Open Sans Light" panose="020B0604020202020204" charset="0"/>
                <a:cs typeface="Open Sans Light" panose="020B0604020202020204" charset="0"/>
              </a:rPr>
              <a:t>Main Contractor:</a:t>
            </a:r>
            <a:r>
              <a:rPr lang="en-GB" dirty="0">
                <a:latin typeface="+mj-lt"/>
                <a:ea typeface="Open Sans Light" panose="020B0604020202020204" charset="0"/>
                <a:cs typeface="Open Sans Light" panose="020B0604020202020204" charset="0"/>
              </a:rPr>
              <a:t> </a:t>
            </a:r>
            <a:r>
              <a:rPr lang="en-US" dirty="0" err="1">
                <a:latin typeface="+mj-lt"/>
                <a:ea typeface="Open Sans Light" panose="020B0604020202020204" charset="0"/>
                <a:cs typeface="Open Sans Light" panose="020B0604020202020204" charset="0"/>
              </a:rPr>
              <a:t>Septech</a:t>
            </a:r>
            <a:r>
              <a:rPr lang="en-US" dirty="0">
                <a:latin typeface="+mj-lt"/>
                <a:ea typeface="Open Sans Light" panose="020B0604020202020204" charset="0"/>
                <a:cs typeface="Open Sans Light" panose="020B0604020202020204" charset="0"/>
              </a:rPr>
              <a:t> Emirates LLC </a:t>
            </a:r>
            <a:r>
              <a:rPr lang="en-US" dirty="0">
                <a:latin typeface="+mj-lt"/>
              </a:rPr>
              <a:t>	</a:t>
            </a:r>
          </a:p>
        </p:txBody>
      </p:sp>
      <p:pic>
        <p:nvPicPr>
          <p:cNvPr id="10" name="Picture 9"/>
          <p:cNvPicPr>
            <a:picLocks noChangeAspect="1"/>
          </p:cNvPicPr>
          <p:nvPr/>
        </p:nvPicPr>
        <p:blipFill>
          <a:blip r:embed="rId2"/>
          <a:stretch>
            <a:fillRect/>
          </a:stretch>
        </p:blipFill>
        <p:spPr>
          <a:xfrm>
            <a:off x="219532" y="5785729"/>
            <a:ext cx="2512607" cy="4024313"/>
          </a:xfrm>
          <a:prstGeom prst="rect">
            <a:avLst/>
          </a:prstGeom>
        </p:spPr>
      </p:pic>
      <p:pic>
        <p:nvPicPr>
          <p:cNvPr id="12" name="Picture 11"/>
          <p:cNvPicPr>
            <a:picLocks noChangeAspect="1"/>
          </p:cNvPicPr>
          <p:nvPr/>
        </p:nvPicPr>
        <p:blipFill>
          <a:blip r:embed="rId3"/>
          <a:stretch>
            <a:fillRect/>
          </a:stretch>
        </p:blipFill>
        <p:spPr>
          <a:xfrm>
            <a:off x="219532" y="3318938"/>
            <a:ext cx="3054819" cy="2279365"/>
          </a:xfrm>
          <a:prstGeom prst="rect">
            <a:avLst/>
          </a:prstGeom>
        </p:spPr>
      </p:pic>
      <p:pic>
        <p:nvPicPr>
          <p:cNvPr id="13" name="Picture 12"/>
          <p:cNvPicPr>
            <a:picLocks noChangeAspect="1"/>
          </p:cNvPicPr>
          <p:nvPr/>
        </p:nvPicPr>
        <p:blipFill>
          <a:blip r:embed="rId4"/>
          <a:stretch>
            <a:fillRect/>
          </a:stretch>
        </p:blipFill>
        <p:spPr>
          <a:xfrm>
            <a:off x="3549182" y="3288940"/>
            <a:ext cx="3054819" cy="2291114"/>
          </a:xfrm>
          <a:prstGeom prst="rect">
            <a:avLst/>
          </a:prstGeom>
        </p:spPr>
      </p:pic>
      <p:pic>
        <p:nvPicPr>
          <p:cNvPr id="14" name="Picture 13"/>
          <p:cNvPicPr>
            <a:picLocks noChangeAspect="1"/>
          </p:cNvPicPr>
          <p:nvPr/>
        </p:nvPicPr>
        <p:blipFill>
          <a:blip r:embed="rId5"/>
          <a:stretch>
            <a:fillRect/>
          </a:stretch>
        </p:blipFill>
        <p:spPr>
          <a:xfrm>
            <a:off x="2850282" y="6291101"/>
            <a:ext cx="3753719" cy="2805565"/>
          </a:xfrm>
          <a:prstGeom prst="rect">
            <a:avLst/>
          </a:prstGeom>
        </p:spPr>
      </p:pic>
    </p:spTree>
    <p:extLst>
      <p:ext uri="{BB962C8B-B14F-4D97-AF65-F5344CB8AC3E}">
        <p14:creationId xmlns:p14="http://schemas.microsoft.com/office/powerpoint/2010/main" val="1907162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10"/>
          <p:cNvSpPr txBox="1">
            <a:spLocks/>
          </p:cNvSpPr>
          <p:nvPr/>
        </p:nvSpPr>
        <p:spPr>
          <a:xfrm>
            <a:off x="219532" y="370146"/>
            <a:ext cx="10976788" cy="137305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4400" b="1" dirty="0">
                <a:solidFill>
                  <a:srgbClr val="0B7326"/>
                </a:solidFill>
                <a:latin typeface="+mj-lt"/>
                <a:ea typeface="Fjalla One"/>
                <a:cs typeface="Fjalla One"/>
              </a:rPr>
              <a:t>UNIQUE PROJECTS</a:t>
            </a:r>
          </a:p>
        </p:txBody>
      </p:sp>
      <p:sp>
        <p:nvSpPr>
          <p:cNvPr id="11" name="TextBox 10"/>
          <p:cNvSpPr txBox="1"/>
          <p:nvPr/>
        </p:nvSpPr>
        <p:spPr>
          <a:xfrm>
            <a:off x="219532" y="1056672"/>
            <a:ext cx="6384468" cy="1508105"/>
          </a:xfrm>
          <a:prstGeom prst="rect">
            <a:avLst/>
          </a:prstGeom>
          <a:noFill/>
        </p:spPr>
        <p:txBody>
          <a:bodyPr wrap="square" rtlCol="0">
            <a:spAutoFit/>
          </a:bodyPr>
          <a:lstStyle/>
          <a:p>
            <a:r>
              <a:rPr lang="en-GB" sz="2000" b="1" dirty="0">
                <a:solidFill>
                  <a:srgbClr val="0B7326"/>
                </a:solidFill>
                <a:latin typeface="+mj-lt"/>
                <a:ea typeface="Abel"/>
                <a:cs typeface="Abel"/>
              </a:rPr>
              <a:t>Contract R1048-1/1A/2/5, R1005-2: Improvement of Expo2020 Roads Network (5 different packages) 	</a:t>
            </a:r>
          </a:p>
          <a:p>
            <a:endParaRPr lang="en-US" sz="2000" b="1" dirty="0">
              <a:solidFill>
                <a:srgbClr val="0B7326"/>
              </a:solidFill>
              <a:latin typeface="+mj-lt"/>
              <a:ea typeface="Abel"/>
              <a:cs typeface="Abel"/>
            </a:endParaRPr>
          </a:p>
          <a:p>
            <a:endParaRPr lang="en-US" sz="1100" dirty="0">
              <a:latin typeface="+mj-lt"/>
            </a:endParaRPr>
          </a:p>
        </p:txBody>
      </p:sp>
      <p:sp>
        <p:nvSpPr>
          <p:cNvPr id="2" name="TextBox 1"/>
          <p:cNvSpPr txBox="1"/>
          <p:nvPr/>
        </p:nvSpPr>
        <p:spPr>
          <a:xfrm>
            <a:off x="339458" y="1898980"/>
            <a:ext cx="3072308" cy="1815882"/>
          </a:xfrm>
          <a:prstGeom prst="rect">
            <a:avLst/>
          </a:prstGeom>
          <a:noFill/>
        </p:spPr>
        <p:txBody>
          <a:bodyPr wrap="square" rtlCol="0">
            <a:spAutoFit/>
          </a:bodyPr>
          <a:lstStyle/>
          <a:p>
            <a:r>
              <a:rPr lang="en-GB" b="1" dirty="0">
                <a:latin typeface="+mj-lt"/>
                <a:ea typeface="Open Sans Light" panose="020B0604020202020204" charset="0"/>
                <a:cs typeface="Open Sans Light" panose="020B0604020202020204" charset="0"/>
              </a:rPr>
              <a:t>Scope :</a:t>
            </a:r>
            <a:r>
              <a:rPr lang="en-GB" dirty="0">
                <a:latin typeface="+mj-lt"/>
                <a:ea typeface="Open Sans Light" panose="020B0604020202020204" charset="0"/>
                <a:cs typeface="Open Sans Light" panose="020B0604020202020204" charset="0"/>
              </a:rPr>
              <a:t>Cast in-situ Piles with 1000 mm, 1200mm ,and 1500mm  diameter </a:t>
            </a:r>
            <a:r>
              <a:rPr lang="en-GB" dirty="0">
                <a:latin typeface="+mj-lt"/>
              </a:rPr>
              <a:t>	</a:t>
            </a:r>
          </a:p>
          <a:p>
            <a:endParaRPr lang="en-GB" dirty="0">
              <a:latin typeface="+mj-lt"/>
              <a:ea typeface="Open Sans Light" panose="020B0604020202020204" charset="0"/>
              <a:cs typeface="Open Sans Light" panose="020B0604020202020204" charset="0"/>
            </a:endParaRPr>
          </a:p>
          <a:p>
            <a:r>
              <a:rPr lang="en-US" dirty="0">
                <a:latin typeface="+mj-lt"/>
              </a:rPr>
              <a:t>	</a:t>
            </a:r>
          </a:p>
          <a:p>
            <a:endParaRPr lang="en-GB" dirty="0">
              <a:latin typeface="+mj-lt"/>
              <a:ea typeface="Open Sans Light" panose="020B0604020202020204" charset="0"/>
              <a:cs typeface="Open Sans Light" panose="020B0604020202020204" charset="0"/>
            </a:endParaRPr>
          </a:p>
          <a:p>
            <a:r>
              <a:rPr lang="en-US" dirty="0">
                <a:latin typeface="+mj-lt"/>
                <a:ea typeface="Open Sans Light" panose="020B0604020202020204" charset="0"/>
                <a:cs typeface="Open Sans Light" panose="020B0604020202020204" charset="0"/>
              </a:rPr>
              <a:t>	</a:t>
            </a:r>
          </a:p>
          <a:p>
            <a:endParaRPr lang="en-US" dirty="0">
              <a:latin typeface="+mj-lt"/>
              <a:ea typeface="Open Sans Light" panose="020B0604020202020204" charset="0"/>
              <a:cs typeface="Open Sans Light" panose="020B0604020202020204" charset="0"/>
            </a:endParaRPr>
          </a:p>
        </p:txBody>
      </p:sp>
      <p:sp>
        <p:nvSpPr>
          <p:cNvPr id="5" name="TextBox 4"/>
          <p:cNvSpPr txBox="1"/>
          <p:nvPr/>
        </p:nvSpPr>
        <p:spPr>
          <a:xfrm>
            <a:off x="3411766" y="1862696"/>
            <a:ext cx="2694394" cy="1384995"/>
          </a:xfrm>
          <a:prstGeom prst="rect">
            <a:avLst/>
          </a:prstGeom>
          <a:noFill/>
        </p:spPr>
        <p:txBody>
          <a:bodyPr wrap="square" rtlCol="0">
            <a:spAutoFit/>
          </a:bodyPr>
          <a:lstStyle/>
          <a:p>
            <a:r>
              <a:rPr lang="en-US" b="1" dirty="0">
                <a:latin typeface="+mj-lt"/>
                <a:ea typeface="Open Sans Light" panose="020B0604020202020204" charset="0"/>
                <a:cs typeface="Open Sans Light" panose="020B0604020202020204" charset="0"/>
              </a:rPr>
              <a:t>Client:</a:t>
            </a:r>
            <a:r>
              <a:rPr lang="en-US" dirty="0">
                <a:latin typeface="+mj-lt"/>
                <a:ea typeface="Open Sans Light" panose="020B0604020202020204" charset="0"/>
                <a:cs typeface="Open Sans Light" panose="020B0604020202020204" charset="0"/>
              </a:rPr>
              <a:t> RTA</a:t>
            </a:r>
            <a:r>
              <a:rPr lang="en-US" dirty="0">
                <a:latin typeface="+mj-lt"/>
              </a:rPr>
              <a:t>	</a:t>
            </a:r>
          </a:p>
          <a:p>
            <a:r>
              <a:rPr lang="en-US" b="1" dirty="0">
                <a:latin typeface="+mj-lt"/>
                <a:ea typeface="Open Sans Light" panose="020B0604020202020204" charset="0"/>
                <a:cs typeface="Open Sans Light" panose="020B0604020202020204" charset="0"/>
              </a:rPr>
              <a:t>Consultant:</a:t>
            </a:r>
            <a:r>
              <a:rPr lang="en-US" dirty="0">
                <a:latin typeface="+mj-lt"/>
                <a:ea typeface="Open Sans Light" panose="020B0604020202020204" charset="0"/>
                <a:cs typeface="Open Sans Light" panose="020B0604020202020204" charset="0"/>
              </a:rPr>
              <a:t> AECOM</a:t>
            </a:r>
          </a:p>
          <a:p>
            <a:r>
              <a:rPr lang="en-GB" b="1" dirty="0">
                <a:latin typeface="+mj-lt"/>
                <a:ea typeface="Open Sans Light" panose="020B0604020202020204" charset="0"/>
                <a:cs typeface="Open Sans Light" panose="020B0604020202020204" charset="0"/>
              </a:rPr>
              <a:t>Main Contractor:</a:t>
            </a:r>
            <a:r>
              <a:rPr lang="en-GB" dirty="0">
                <a:latin typeface="+mj-lt"/>
                <a:ea typeface="Open Sans Light" panose="020B0604020202020204" charset="0"/>
                <a:cs typeface="Open Sans Light" panose="020B0604020202020204" charset="0"/>
              </a:rPr>
              <a:t> L&amp;T, WADE ADAMS, CHINA STATE </a:t>
            </a:r>
            <a:r>
              <a:rPr lang="en-GB" dirty="0">
                <a:latin typeface="+mj-lt"/>
              </a:rPr>
              <a:t>	</a:t>
            </a:r>
          </a:p>
          <a:p>
            <a:r>
              <a:rPr lang="en-US" dirty="0">
                <a:latin typeface="+mj-lt"/>
              </a:rPr>
              <a:t>	</a:t>
            </a:r>
          </a:p>
        </p:txBody>
      </p:sp>
      <p:pic>
        <p:nvPicPr>
          <p:cNvPr id="3" name="Picture 2"/>
          <p:cNvPicPr>
            <a:picLocks noChangeAspect="1"/>
          </p:cNvPicPr>
          <p:nvPr/>
        </p:nvPicPr>
        <p:blipFill>
          <a:blip r:embed="rId2"/>
          <a:stretch>
            <a:fillRect/>
          </a:stretch>
        </p:blipFill>
        <p:spPr>
          <a:xfrm>
            <a:off x="219532" y="2841776"/>
            <a:ext cx="3072308" cy="3654776"/>
          </a:xfrm>
          <a:prstGeom prst="rect">
            <a:avLst/>
          </a:prstGeom>
        </p:spPr>
      </p:pic>
      <p:pic>
        <p:nvPicPr>
          <p:cNvPr id="4" name="Picture 3"/>
          <p:cNvPicPr>
            <a:picLocks noChangeAspect="1"/>
          </p:cNvPicPr>
          <p:nvPr/>
        </p:nvPicPr>
        <p:blipFill>
          <a:blip r:embed="rId3"/>
          <a:stretch>
            <a:fillRect/>
          </a:stretch>
        </p:blipFill>
        <p:spPr>
          <a:xfrm>
            <a:off x="3411766" y="2841776"/>
            <a:ext cx="3289703" cy="2114057"/>
          </a:xfrm>
          <a:prstGeom prst="rect">
            <a:avLst/>
          </a:prstGeom>
        </p:spPr>
      </p:pic>
      <p:pic>
        <p:nvPicPr>
          <p:cNvPr id="6" name="Picture 5"/>
          <p:cNvPicPr>
            <a:picLocks noChangeAspect="1"/>
          </p:cNvPicPr>
          <p:nvPr/>
        </p:nvPicPr>
        <p:blipFill>
          <a:blip r:embed="rId4"/>
          <a:stretch>
            <a:fillRect/>
          </a:stretch>
        </p:blipFill>
        <p:spPr>
          <a:xfrm>
            <a:off x="3411766" y="4987348"/>
            <a:ext cx="3289703" cy="3948904"/>
          </a:xfrm>
          <a:prstGeom prst="rect">
            <a:avLst/>
          </a:prstGeom>
        </p:spPr>
      </p:pic>
      <p:pic>
        <p:nvPicPr>
          <p:cNvPr id="7" name="Picture 6"/>
          <p:cNvPicPr>
            <a:picLocks noChangeAspect="1"/>
          </p:cNvPicPr>
          <p:nvPr/>
        </p:nvPicPr>
        <p:blipFill>
          <a:blip r:embed="rId5"/>
          <a:stretch>
            <a:fillRect/>
          </a:stretch>
        </p:blipFill>
        <p:spPr>
          <a:xfrm>
            <a:off x="219532" y="6696475"/>
            <a:ext cx="3072308" cy="2239777"/>
          </a:xfrm>
          <a:prstGeom prst="rect">
            <a:avLst/>
          </a:prstGeom>
        </p:spPr>
      </p:pic>
    </p:spTree>
    <p:extLst>
      <p:ext uri="{BB962C8B-B14F-4D97-AF65-F5344CB8AC3E}">
        <p14:creationId xmlns:p14="http://schemas.microsoft.com/office/powerpoint/2010/main" val="2789186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6" name="Subtitle 10"/>
          <p:cNvSpPr txBox="1">
            <a:spLocks/>
          </p:cNvSpPr>
          <p:nvPr/>
        </p:nvSpPr>
        <p:spPr>
          <a:xfrm>
            <a:off x="219532" y="370146"/>
            <a:ext cx="6323508" cy="137305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4000" b="1" dirty="0">
                <a:solidFill>
                  <a:srgbClr val="0B7326"/>
                </a:solidFill>
                <a:latin typeface="+mj-lt"/>
                <a:ea typeface="Fjalla One"/>
                <a:cs typeface="Fjalla One"/>
              </a:rPr>
              <a:t>REGISTRATION &amp; CERTIFICATION</a:t>
            </a:r>
          </a:p>
          <a:p>
            <a:endParaRPr lang="en-US" sz="4000" b="1" dirty="0">
              <a:solidFill>
                <a:srgbClr val="0B7326"/>
              </a:solidFill>
              <a:latin typeface="+mj-lt"/>
              <a:ea typeface="Fjalla One"/>
              <a:cs typeface="Fjalla One"/>
            </a:endParaRPr>
          </a:p>
        </p:txBody>
      </p:sp>
      <p:pic>
        <p:nvPicPr>
          <p:cNvPr id="4" name="Picture 3"/>
          <p:cNvPicPr>
            <a:picLocks noChangeAspect="1"/>
          </p:cNvPicPr>
          <p:nvPr/>
        </p:nvPicPr>
        <p:blipFill>
          <a:blip r:embed="rId3"/>
          <a:stretch>
            <a:fillRect/>
          </a:stretch>
        </p:blipFill>
        <p:spPr>
          <a:xfrm>
            <a:off x="219532" y="2180646"/>
            <a:ext cx="2631368" cy="3657600"/>
          </a:xfrm>
          <a:prstGeom prst="rect">
            <a:avLst/>
          </a:prstGeom>
        </p:spPr>
      </p:pic>
      <p:pic>
        <p:nvPicPr>
          <p:cNvPr id="5" name="Picture 4"/>
          <p:cNvPicPr>
            <a:picLocks noChangeAspect="1"/>
          </p:cNvPicPr>
          <p:nvPr/>
        </p:nvPicPr>
        <p:blipFill>
          <a:blip r:embed="rId4"/>
          <a:stretch>
            <a:fillRect/>
          </a:stretch>
        </p:blipFill>
        <p:spPr>
          <a:xfrm>
            <a:off x="2075000" y="5984062"/>
            <a:ext cx="2612572" cy="3657600"/>
          </a:xfrm>
          <a:prstGeom prst="rect">
            <a:avLst/>
          </a:prstGeom>
        </p:spPr>
      </p:pic>
      <p:pic>
        <p:nvPicPr>
          <p:cNvPr id="7" name="Picture 6"/>
          <p:cNvPicPr>
            <a:picLocks noChangeAspect="1"/>
          </p:cNvPicPr>
          <p:nvPr/>
        </p:nvPicPr>
        <p:blipFill>
          <a:blip r:embed="rId5"/>
          <a:stretch>
            <a:fillRect/>
          </a:stretch>
        </p:blipFill>
        <p:spPr>
          <a:xfrm>
            <a:off x="4050454" y="2180646"/>
            <a:ext cx="2492586" cy="3657600"/>
          </a:xfrm>
          <a:prstGeom prst="rect">
            <a:avLst/>
          </a:prstGeom>
        </p:spPr>
      </p:pic>
      <p:sp>
        <p:nvSpPr>
          <p:cNvPr id="10" name="TextBox 9"/>
          <p:cNvSpPr txBox="1"/>
          <p:nvPr/>
        </p:nvSpPr>
        <p:spPr>
          <a:xfrm>
            <a:off x="2217240" y="1658181"/>
            <a:ext cx="2232840" cy="400110"/>
          </a:xfrm>
          <a:prstGeom prst="rect">
            <a:avLst/>
          </a:prstGeom>
          <a:noFill/>
        </p:spPr>
        <p:txBody>
          <a:bodyPr wrap="square" rtlCol="0">
            <a:spAutoFit/>
          </a:bodyPr>
          <a:lstStyle/>
          <a:p>
            <a:r>
              <a:rPr lang="en-US" sz="2000" b="1" dirty="0">
                <a:solidFill>
                  <a:srgbClr val="0B7326"/>
                </a:solidFill>
                <a:latin typeface="+mj-lt"/>
                <a:ea typeface="Abel"/>
                <a:cs typeface="Abel"/>
              </a:rPr>
              <a:t>ISO Certificates</a:t>
            </a:r>
            <a:endParaRPr lang="en-US" sz="1100" dirty="0">
              <a:latin typeface="+mj-l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6" name="Subtitle 10"/>
          <p:cNvSpPr txBox="1">
            <a:spLocks/>
          </p:cNvSpPr>
          <p:nvPr/>
        </p:nvSpPr>
        <p:spPr>
          <a:xfrm>
            <a:off x="219532" y="370146"/>
            <a:ext cx="6323508" cy="137305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4000" b="1" dirty="0">
                <a:solidFill>
                  <a:srgbClr val="0B7326"/>
                </a:solidFill>
                <a:latin typeface="+mj-lt"/>
                <a:ea typeface="Fjalla One"/>
                <a:cs typeface="Fjalla One"/>
              </a:rPr>
              <a:t>REGISTRATION &amp; CERTIFICATION</a:t>
            </a:r>
          </a:p>
          <a:p>
            <a:endParaRPr lang="en-US" sz="4000" b="1" dirty="0">
              <a:solidFill>
                <a:srgbClr val="0B7326"/>
              </a:solidFill>
              <a:latin typeface="+mj-lt"/>
              <a:ea typeface="Fjalla One"/>
              <a:cs typeface="Fjalla One"/>
            </a:endParaRPr>
          </a:p>
        </p:txBody>
      </p:sp>
      <p:sp>
        <p:nvSpPr>
          <p:cNvPr id="10" name="TextBox 9"/>
          <p:cNvSpPr txBox="1"/>
          <p:nvPr/>
        </p:nvSpPr>
        <p:spPr>
          <a:xfrm>
            <a:off x="219532" y="1716900"/>
            <a:ext cx="6992619" cy="400110"/>
          </a:xfrm>
          <a:prstGeom prst="rect">
            <a:avLst/>
          </a:prstGeom>
          <a:noFill/>
        </p:spPr>
        <p:txBody>
          <a:bodyPr wrap="square" rtlCol="0">
            <a:spAutoFit/>
          </a:bodyPr>
          <a:lstStyle/>
          <a:p>
            <a:r>
              <a:rPr lang="en-GB" sz="2000" b="1" dirty="0">
                <a:solidFill>
                  <a:srgbClr val="0B7326"/>
                </a:solidFill>
                <a:latin typeface="+mj-lt"/>
                <a:ea typeface="Abel"/>
                <a:cs typeface="Abel"/>
              </a:rPr>
              <a:t>Major Approvals And Letters Of Appreciations </a:t>
            </a:r>
          </a:p>
        </p:txBody>
      </p:sp>
      <p:pic>
        <p:nvPicPr>
          <p:cNvPr id="2" name="Picture 1"/>
          <p:cNvPicPr>
            <a:picLocks noChangeAspect="1"/>
          </p:cNvPicPr>
          <p:nvPr/>
        </p:nvPicPr>
        <p:blipFill>
          <a:blip r:embed="rId3"/>
          <a:stretch>
            <a:fillRect/>
          </a:stretch>
        </p:blipFill>
        <p:spPr>
          <a:xfrm>
            <a:off x="381636" y="2164726"/>
            <a:ext cx="2635841" cy="3657600"/>
          </a:xfrm>
          <a:prstGeom prst="rect">
            <a:avLst/>
          </a:prstGeom>
        </p:spPr>
      </p:pic>
      <p:pic>
        <p:nvPicPr>
          <p:cNvPr id="3" name="Picture 2"/>
          <p:cNvPicPr>
            <a:picLocks noChangeAspect="1"/>
          </p:cNvPicPr>
          <p:nvPr/>
        </p:nvPicPr>
        <p:blipFill>
          <a:blip r:embed="rId4"/>
          <a:stretch>
            <a:fillRect/>
          </a:stretch>
        </p:blipFill>
        <p:spPr>
          <a:xfrm>
            <a:off x="3601084" y="2164726"/>
            <a:ext cx="2552538" cy="3657600"/>
          </a:xfrm>
          <a:prstGeom prst="rect">
            <a:avLst/>
          </a:prstGeom>
        </p:spPr>
      </p:pic>
      <p:pic>
        <p:nvPicPr>
          <p:cNvPr id="8" name="Picture 7"/>
          <p:cNvPicPr>
            <a:picLocks noChangeAspect="1"/>
          </p:cNvPicPr>
          <p:nvPr/>
        </p:nvPicPr>
        <p:blipFill>
          <a:blip r:embed="rId5"/>
          <a:stretch>
            <a:fillRect/>
          </a:stretch>
        </p:blipFill>
        <p:spPr>
          <a:xfrm>
            <a:off x="370910" y="6070097"/>
            <a:ext cx="2634781" cy="3657600"/>
          </a:xfrm>
          <a:prstGeom prst="rect">
            <a:avLst/>
          </a:prstGeom>
        </p:spPr>
      </p:pic>
      <p:pic>
        <p:nvPicPr>
          <p:cNvPr id="9" name="Picture 8"/>
          <p:cNvPicPr>
            <a:picLocks noChangeAspect="1"/>
          </p:cNvPicPr>
          <p:nvPr/>
        </p:nvPicPr>
        <p:blipFill>
          <a:blip r:embed="rId6"/>
          <a:stretch>
            <a:fillRect/>
          </a:stretch>
        </p:blipFill>
        <p:spPr>
          <a:xfrm>
            <a:off x="3462338" y="6070097"/>
            <a:ext cx="2830030" cy="3657600"/>
          </a:xfrm>
          <a:prstGeom prst="rect">
            <a:avLst/>
          </a:prstGeom>
        </p:spPr>
      </p:pic>
    </p:spTree>
    <p:extLst>
      <p:ext uri="{BB962C8B-B14F-4D97-AF65-F5344CB8AC3E}">
        <p14:creationId xmlns:p14="http://schemas.microsoft.com/office/powerpoint/2010/main" val="40963300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6" name="Subtitle 10"/>
          <p:cNvSpPr txBox="1">
            <a:spLocks/>
          </p:cNvSpPr>
          <p:nvPr/>
        </p:nvSpPr>
        <p:spPr>
          <a:xfrm>
            <a:off x="219532" y="370146"/>
            <a:ext cx="6323508" cy="137305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4000" b="1" dirty="0">
                <a:solidFill>
                  <a:srgbClr val="0B7326"/>
                </a:solidFill>
                <a:latin typeface="+mj-lt"/>
                <a:ea typeface="Fjalla One"/>
                <a:cs typeface="Fjalla One"/>
              </a:rPr>
              <a:t>REGISTRATION &amp; CERTIFICATION</a:t>
            </a:r>
          </a:p>
          <a:p>
            <a:endParaRPr lang="en-US" sz="4000" b="1" dirty="0">
              <a:solidFill>
                <a:srgbClr val="0B7326"/>
              </a:solidFill>
              <a:latin typeface="+mj-lt"/>
              <a:ea typeface="Fjalla One"/>
              <a:cs typeface="Fjalla One"/>
            </a:endParaRPr>
          </a:p>
        </p:txBody>
      </p:sp>
      <p:sp>
        <p:nvSpPr>
          <p:cNvPr id="10" name="TextBox 9"/>
          <p:cNvSpPr txBox="1"/>
          <p:nvPr/>
        </p:nvSpPr>
        <p:spPr>
          <a:xfrm>
            <a:off x="219532" y="1678290"/>
            <a:ext cx="5895339" cy="400110"/>
          </a:xfrm>
          <a:prstGeom prst="rect">
            <a:avLst/>
          </a:prstGeom>
          <a:noFill/>
        </p:spPr>
        <p:txBody>
          <a:bodyPr wrap="square" rtlCol="0">
            <a:spAutoFit/>
          </a:bodyPr>
          <a:lstStyle/>
          <a:p>
            <a:r>
              <a:rPr lang="en-GB" sz="2000" b="1" dirty="0">
                <a:solidFill>
                  <a:srgbClr val="0B7326"/>
                </a:solidFill>
                <a:latin typeface="+mj-lt"/>
                <a:ea typeface="Abel"/>
                <a:cs typeface="Abel"/>
              </a:rPr>
              <a:t>Major Approvals And Letters Of Appreciations </a:t>
            </a:r>
          </a:p>
        </p:txBody>
      </p:sp>
      <p:pic>
        <p:nvPicPr>
          <p:cNvPr id="4" name="Picture 3"/>
          <p:cNvPicPr>
            <a:picLocks noChangeAspect="1"/>
          </p:cNvPicPr>
          <p:nvPr/>
        </p:nvPicPr>
        <p:blipFill>
          <a:blip r:embed="rId3"/>
          <a:stretch>
            <a:fillRect/>
          </a:stretch>
        </p:blipFill>
        <p:spPr>
          <a:xfrm>
            <a:off x="432896" y="2202922"/>
            <a:ext cx="2585478" cy="3657600"/>
          </a:xfrm>
          <a:prstGeom prst="rect">
            <a:avLst/>
          </a:prstGeom>
        </p:spPr>
      </p:pic>
      <p:pic>
        <p:nvPicPr>
          <p:cNvPr id="5" name="Picture 4"/>
          <p:cNvPicPr>
            <a:picLocks noChangeAspect="1"/>
          </p:cNvPicPr>
          <p:nvPr/>
        </p:nvPicPr>
        <p:blipFill>
          <a:blip r:embed="rId4"/>
          <a:stretch>
            <a:fillRect/>
          </a:stretch>
        </p:blipFill>
        <p:spPr>
          <a:xfrm>
            <a:off x="405142" y="5985044"/>
            <a:ext cx="2640986" cy="3657600"/>
          </a:xfrm>
          <a:prstGeom prst="rect">
            <a:avLst/>
          </a:prstGeom>
        </p:spPr>
      </p:pic>
      <p:pic>
        <p:nvPicPr>
          <p:cNvPr id="7" name="Picture 6"/>
          <p:cNvPicPr>
            <a:picLocks noChangeAspect="1"/>
          </p:cNvPicPr>
          <p:nvPr/>
        </p:nvPicPr>
        <p:blipFill>
          <a:blip r:embed="rId5"/>
          <a:stretch>
            <a:fillRect/>
          </a:stretch>
        </p:blipFill>
        <p:spPr>
          <a:xfrm>
            <a:off x="4079638" y="2223645"/>
            <a:ext cx="2330370" cy="3657600"/>
          </a:xfrm>
          <a:prstGeom prst="rect">
            <a:avLst/>
          </a:prstGeom>
        </p:spPr>
      </p:pic>
      <p:pic>
        <p:nvPicPr>
          <p:cNvPr id="11" name="Picture 10"/>
          <p:cNvPicPr>
            <a:picLocks noChangeAspect="1"/>
          </p:cNvPicPr>
          <p:nvPr/>
        </p:nvPicPr>
        <p:blipFill>
          <a:blip r:embed="rId6"/>
          <a:stretch>
            <a:fillRect/>
          </a:stretch>
        </p:blipFill>
        <p:spPr>
          <a:xfrm>
            <a:off x="3958394" y="5985044"/>
            <a:ext cx="2572858" cy="3657600"/>
          </a:xfrm>
          <a:prstGeom prst="rect">
            <a:avLst/>
          </a:prstGeom>
        </p:spPr>
      </p:pic>
    </p:spTree>
    <p:extLst>
      <p:ext uri="{BB962C8B-B14F-4D97-AF65-F5344CB8AC3E}">
        <p14:creationId xmlns:p14="http://schemas.microsoft.com/office/powerpoint/2010/main" val="1339651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7" name="Google Shape;167;p32"/>
          <p:cNvSpPr txBox="1">
            <a:spLocks noGrp="1"/>
          </p:cNvSpPr>
          <p:nvPr>
            <p:ph type="ctrTitle"/>
          </p:nvPr>
        </p:nvSpPr>
        <p:spPr>
          <a:xfrm>
            <a:off x="1542754" y="4138238"/>
            <a:ext cx="2160225" cy="433350"/>
          </a:xfrm>
          <a:prstGeom prst="rect">
            <a:avLst/>
          </a:prstGeom>
        </p:spPr>
        <p:txBody>
          <a:bodyPr spcFirstLastPara="1" wrap="square" lIns="68569" tIns="68569" rIns="68569" bIns="68569" anchor="b" anchorCtr="0">
            <a:noAutofit/>
          </a:bodyPr>
          <a:lstStyle/>
          <a:p>
            <a:r>
              <a:rPr lang="en-US" sz="1500" dirty="0">
                <a:solidFill>
                  <a:srgbClr val="0B7326"/>
                </a:solidFill>
                <a:latin typeface="+mj-lt"/>
                <a:hlinkClick r:id="rId3" action="ppaction://hlinksldjump"/>
              </a:rPr>
              <a:t>COMPANY ACTIVITIES</a:t>
            </a:r>
            <a:endParaRPr sz="1500" dirty="0">
              <a:solidFill>
                <a:srgbClr val="0B7326"/>
              </a:solidFill>
              <a:latin typeface="+mj-lt"/>
              <a:hlinkClick r:id="rId3" action="ppaction://hlinksldjump"/>
            </a:endParaRPr>
          </a:p>
        </p:txBody>
      </p:sp>
      <p:sp>
        <p:nvSpPr>
          <p:cNvPr id="169" name="Google Shape;169;p32"/>
          <p:cNvSpPr txBox="1">
            <a:spLocks noGrp="1"/>
          </p:cNvSpPr>
          <p:nvPr>
            <p:ph type="title" idx="2"/>
          </p:nvPr>
        </p:nvSpPr>
        <p:spPr>
          <a:xfrm>
            <a:off x="4100091" y="3575428"/>
            <a:ext cx="870300" cy="433350"/>
          </a:xfrm>
          <a:prstGeom prst="rect">
            <a:avLst/>
          </a:prstGeom>
        </p:spPr>
        <p:txBody>
          <a:bodyPr spcFirstLastPara="1" wrap="square" lIns="68569" tIns="68569" rIns="68569" bIns="68569" anchor="ctr" anchorCtr="0">
            <a:noAutofit/>
          </a:bodyPr>
          <a:lstStyle/>
          <a:p>
            <a:r>
              <a:rPr lang="en" sz="2400" dirty="0">
                <a:solidFill>
                  <a:schemeClr val="tx1">
                    <a:lumMod val="75000"/>
                    <a:lumOff val="25000"/>
                  </a:schemeClr>
                </a:solidFill>
                <a:latin typeface="+mj-lt"/>
              </a:rPr>
              <a:t>01</a:t>
            </a:r>
            <a:endParaRPr sz="2400" dirty="0">
              <a:solidFill>
                <a:schemeClr val="tx1">
                  <a:lumMod val="75000"/>
                  <a:lumOff val="25000"/>
                </a:schemeClr>
              </a:solidFill>
              <a:latin typeface="+mj-lt"/>
            </a:endParaRPr>
          </a:p>
        </p:txBody>
      </p:sp>
      <p:sp>
        <p:nvSpPr>
          <p:cNvPr id="170" name="Google Shape;170;p32"/>
          <p:cNvSpPr txBox="1">
            <a:spLocks noGrp="1"/>
          </p:cNvSpPr>
          <p:nvPr>
            <p:ph type="ctrTitle" idx="3"/>
          </p:nvPr>
        </p:nvSpPr>
        <p:spPr>
          <a:xfrm>
            <a:off x="1547429" y="4651794"/>
            <a:ext cx="2101349" cy="433350"/>
          </a:xfrm>
          <a:prstGeom prst="rect">
            <a:avLst/>
          </a:prstGeom>
        </p:spPr>
        <p:txBody>
          <a:bodyPr spcFirstLastPara="1" wrap="square" lIns="68569" tIns="68569" rIns="68569" bIns="68569" anchor="b" anchorCtr="0">
            <a:noAutofit/>
          </a:bodyPr>
          <a:lstStyle/>
          <a:p>
            <a:r>
              <a:rPr lang="en-US" sz="1500" dirty="0">
                <a:solidFill>
                  <a:srgbClr val="0B7326"/>
                </a:solidFill>
                <a:latin typeface="+mj-lt"/>
                <a:hlinkClick r:id="rId4" action="ppaction://hlinksldjump"/>
              </a:rPr>
              <a:t>PLANTS &amp; MACHINERY</a:t>
            </a:r>
          </a:p>
        </p:txBody>
      </p:sp>
      <p:sp>
        <p:nvSpPr>
          <p:cNvPr id="171" name="Google Shape;171;p32"/>
          <p:cNvSpPr txBox="1">
            <a:spLocks noGrp="1"/>
          </p:cNvSpPr>
          <p:nvPr>
            <p:ph type="title" idx="5"/>
          </p:nvPr>
        </p:nvSpPr>
        <p:spPr>
          <a:xfrm>
            <a:off x="4100091" y="4142170"/>
            <a:ext cx="870300" cy="433350"/>
          </a:xfrm>
          <a:prstGeom prst="rect">
            <a:avLst/>
          </a:prstGeom>
        </p:spPr>
        <p:txBody>
          <a:bodyPr spcFirstLastPara="1" wrap="square" lIns="68569" tIns="68569" rIns="68569" bIns="68569" anchor="ctr" anchorCtr="0">
            <a:noAutofit/>
          </a:bodyPr>
          <a:lstStyle/>
          <a:p>
            <a:r>
              <a:rPr lang="en" sz="2400" dirty="0">
                <a:solidFill>
                  <a:schemeClr val="tx1">
                    <a:lumMod val="75000"/>
                    <a:lumOff val="25000"/>
                  </a:schemeClr>
                </a:solidFill>
                <a:latin typeface="+mj-lt"/>
              </a:rPr>
              <a:t>02</a:t>
            </a:r>
            <a:endParaRPr sz="2400" dirty="0">
              <a:solidFill>
                <a:schemeClr val="tx1">
                  <a:lumMod val="75000"/>
                  <a:lumOff val="25000"/>
                </a:schemeClr>
              </a:solidFill>
              <a:latin typeface="+mj-lt"/>
            </a:endParaRPr>
          </a:p>
        </p:txBody>
      </p:sp>
      <p:sp>
        <p:nvSpPr>
          <p:cNvPr id="172" name="Google Shape;172;p32"/>
          <p:cNvSpPr txBox="1">
            <a:spLocks noGrp="1"/>
          </p:cNvSpPr>
          <p:nvPr>
            <p:ph type="ctrTitle" idx="6"/>
          </p:nvPr>
        </p:nvSpPr>
        <p:spPr>
          <a:xfrm>
            <a:off x="1504799" y="5864878"/>
            <a:ext cx="2595292" cy="433350"/>
          </a:xfrm>
          <a:prstGeom prst="rect">
            <a:avLst/>
          </a:prstGeom>
        </p:spPr>
        <p:txBody>
          <a:bodyPr spcFirstLastPara="1" wrap="square" lIns="68569" tIns="68569" rIns="68569" bIns="68569" anchor="b" anchorCtr="0">
            <a:noAutofit/>
          </a:bodyPr>
          <a:lstStyle/>
          <a:p>
            <a:pPr lvl="0" algn="ctr"/>
            <a:r>
              <a:rPr lang="en-US" sz="1500" dirty="0">
                <a:solidFill>
                  <a:srgbClr val="0B7326"/>
                </a:solidFill>
                <a:latin typeface="+mj-lt"/>
                <a:hlinkClick r:id="rId5" action="ppaction://hlinksldjump"/>
              </a:rPr>
              <a:t>REGISTRATION &amp; CERTIFICATION</a:t>
            </a:r>
          </a:p>
        </p:txBody>
      </p:sp>
      <p:sp>
        <p:nvSpPr>
          <p:cNvPr id="173" name="Google Shape;173;p32"/>
          <p:cNvSpPr txBox="1">
            <a:spLocks noGrp="1"/>
          </p:cNvSpPr>
          <p:nvPr>
            <p:ph type="title" idx="7"/>
          </p:nvPr>
        </p:nvSpPr>
        <p:spPr>
          <a:xfrm>
            <a:off x="4100091" y="4708912"/>
            <a:ext cx="870300" cy="433350"/>
          </a:xfrm>
          <a:prstGeom prst="rect">
            <a:avLst/>
          </a:prstGeom>
        </p:spPr>
        <p:txBody>
          <a:bodyPr spcFirstLastPara="1" wrap="square" lIns="68569" tIns="68569" rIns="68569" bIns="68569" anchor="ctr" anchorCtr="0">
            <a:noAutofit/>
          </a:bodyPr>
          <a:lstStyle/>
          <a:p>
            <a:r>
              <a:rPr lang="en" sz="2400" dirty="0">
                <a:solidFill>
                  <a:schemeClr val="tx1">
                    <a:lumMod val="75000"/>
                    <a:lumOff val="25000"/>
                  </a:schemeClr>
                </a:solidFill>
                <a:latin typeface="+mj-lt"/>
              </a:rPr>
              <a:t>03</a:t>
            </a:r>
            <a:endParaRPr sz="2400" dirty="0">
              <a:solidFill>
                <a:schemeClr val="tx1">
                  <a:lumMod val="75000"/>
                  <a:lumOff val="25000"/>
                </a:schemeClr>
              </a:solidFill>
              <a:latin typeface="+mj-lt"/>
            </a:endParaRPr>
          </a:p>
        </p:txBody>
      </p:sp>
      <p:sp>
        <p:nvSpPr>
          <p:cNvPr id="174" name="Google Shape;174;p32"/>
          <p:cNvSpPr txBox="1">
            <a:spLocks noGrp="1"/>
          </p:cNvSpPr>
          <p:nvPr>
            <p:ph type="ctrTitle" idx="8"/>
          </p:nvPr>
        </p:nvSpPr>
        <p:spPr>
          <a:xfrm>
            <a:off x="1696181" y="5269137"/>
            <a:ext cx="1942149" cy="433350"/>
          </a:xfrm>
          <a:prstGeom prst="rect">
            <a:avLst/>
          </a:prstGeom>
        </p:spPr>
        <p:txBody>
          <a:bodyPr spcFirstLastPara="1" wrap="square" lIns="68569" tIns="68569" rIns="68569" bIns="68569" anchor="b" anchorCtr="0">
            <a:noAutofit/>
          </a:bodyPr>
          <a:lstStyle/>
          <a:p>
            <a:r>
              <a:rPr lang="en-US" sz="1500" dirty="0">
                <a:solidFill>
                  <a:srgbClr val="0B7326"/>
                </a:solidFill>
                <a:latin typeface="+mj-lt"/>
                <a:hlinkClick r:id="rId6" action="ppaction://hlinksldjump"/>
              </a:rPr>
              <a:t>UNIQUE PROJECTS</a:t>
            </a:r>
            <a:endParaRPr sz="1500" dirty="0">
              <a:solidFill>
                <a:srgbClr val="0B7326"/>
              </a:solidFill>
              <a:latin typeface="+mj-lt"/>
              <a:hlinkClick r:id="rId6" action="ppaction://hlinksldjump"/>
            </a:endParaRPr>
          </a:p>
        </p:txBody>
      </p:sp>
      <p:sp>
        <p:nvSpPr>
          <p:cNvPr id="175" name="Google Shape;175;p32"/>
          <p:cNvSpPr txBox="1">
            <a:spLocks noGrp="1"/>
          </p:cNvSpPr>
          <p:nvPr>
            <p:ph type="title" idx="9"/>
          </p:nvPr>
        </p:nvSpPr>
        <p:spPr>
          <a:xfrm>
            <a:off x="4100091" y="5273777"/>
            <a:ext cx="870300" cy="433350"/>
          </a:xfrm>
          <a:prstGeom prst="rect">
            <a:avLst/>
          </a:prstGeom>
        </p:spPr>
        <p:txBody>
          <a:bodyPr spcFirstLastPara="1" wrap="square" lIns="68569" tIns="68569" rIns="68569" bIns="68569" anchor="ctr" anchorCtr="0">
            <a:noAutofit/>
          </a:bodyPr>
          <a:lstStyle/>
          <a:p>
            <a:r>
              <a:rPr lang="en" sz="2400" dirty="0">
                <a:solidFill>
                  <a:schemeClr val="tx1">
                    <a:lumMod val="75000"/>
                    <a:lumOff val="25000"/>
                  </a:schemeClr>
                </a:solidFill>
                <a:latin typeface="+mj-lt"/>
              </a:rPr>
              <a:t>04</a:t>
            </a:r>
            <a:endParaRPr sz="2400" dirty="0">
              <a:solidFill>
                <a:schemeClr val="tx1">
                  <a:lumMod val="75000"/>
                  <a:lumOff val="25000"/>
                </a:schemeClr>
              </a:solidFill>
              <a:latin typeface="+mj-lt"/>
            </a:endParaRPr>
          </a:p>
        </p:txBody>
      </p:sp>
      <p:sp>
        <p:nvSpPr>
          <p:cNvPr id="165" name="Google Shape;165;p32"/>
          <p:cNvSpPr txBox="1">
            <a:spLocks noGrp="1"/>
          </p:cNvSpPr>
          <p:nvPr>
            <p:ph type="ctrTitle" idx="15"/>
          </p:nvPr>
        </p:nvSpPr>
        <p:spPr>
          <a:xfrm>
            <a:off x="512846" y="2822681"/>
            <a:ext cx="2872264" cy="709650"/>
          </a:xfrm>
          <a:prstGeom prst="rect">
            <a:avLst/>
          </a:prstGeom>
        </p:spPr>
        <p:txBody>
          <a:bodyPr spcFirstLastPara="1" wrap="square" lIns="68569" tIns="68569" rIns="68569" bIns="68569" anchor="t" anchorCtr="0">
            <a:noAutofit/>
          </a:bodyPr>
          <a:lstStyle/>
          <a:p>
            <a:r>
              <a:rPr lang="en" sz="2400" dirty="0">
                <a:solidFill>
                  <a:srgbClr val="0B7326"/>
                </a:solidFill>
                <a:latin typeface="+mj-lt"/>
              </a:rPr>
              <a:t>TABLE OF CONTENTS</a:t>
            </a:r>
            <a:endParaRPr sz="2400" dirty="0">
              <a:solidFill>
                <a:srgbClr val="0B7326"/>
              </a:solidFill>
              <a:latin typeface="+mj-lt"/>
            </a:endParaRPr>
          </a:p>
        </p:txBody>
      </p:sp>
      <p:cxnSp>
        <p:nvCxnSpPr>
          <p:cNvPr id="178" name="Google Shape;178;p32"/>
          <p:cNvCxnSpPr/>
          <p:nvPr/>
        </p:nvCxnSpPr>
        <p:spPr>
          <a:xfrm>
            <a:off x="3923277" y="2965982"/>
            <a:ext cx="0" cy="3943125"/>
          </a:xfrm>
          <a:prstGeom prst="straightConnector1">
            <a:avLst/>
          </a:prstGeom>
          <a:noFill/>
          <a:ln w="63500" cap="flat" cmpd="sng">
            <a:solidFill>
              <a:schemeClr val="bg2">
                <a:lumMod val="60000"/>
                <a:lumOff val="40000"/>
              </a:schemeClr>
            </a:solidFill>
            <a:prstDash val="solid"/>
            <a:round/>
            <a:headEnd type="none" w="med" len="med"/>
            <a:tailEnd type="none" w="med" len="med"/>
          </a:ln>
        </p:spPr>
      </p:cxnSp>
      <p:cxnSp>
        <p:nvCxnSpPr>
          <p:cNvPr id="179" name="Google Shape;179;p32"/>
          <p:cNvCxnSpPr/>
          <p:nvPr/>
        </p:nvCxnSpPr>
        <p:spPr>
          <a:xfrm rot="10800000">
            <a:off x="3711365" y="3792103"/>
            <a:ext cx="274500" cy="0"/>
          </a:xfrm>
          <a:prstGeom prst="straightConnector1">
            <a:avLst/>
          </a:prstGeom>
          <a:noFill/>
          <a:ln w="38100" cap="flat" cmpd="sng">
            <a:solidFill>
              <a:schemeClr val="bg2">
                <a:lumMod val="60000"/>
                <a:lumOff val="40000"/>
              </a:schemeClr>
            </a:solidFill>
            <a:prstDash val="solid"/>
            <a:round/>
            <a:headEnd type="none" w="med" len="med"/>
            <a:tailEnd type="none" w="med" len="med"/>
          </a:ln>
        </p:spPr>
      </p:cxnSp>
      <p:cxnSp>
        <p:nvCxnSpPr>
          <p:cNvPr id="180" name="Google Shape;180;p32"/>
          <p:cNvCxnSpPr/>
          <p:nvPr/>
        </p:nvCxnSpPr>
        <p:spPr>
          <a:xfrm rot="10800000">
            <a:off x="3711365" y="4358845"/>
            <a:ext cx="274500" cy="0"/>
          </a:xfrm>
          <a:prstGeom prst="straightConnector1">
            <a:avLst/>
          </a:prstGeom>
          <a:noFill/>
          <a:ln w="38100" cap="flat" cmpd="sng">
            <a:solidFill>
              <a:schemeClr val="bg2">
                <a:lumMod val="60000"/>
                <a:lumOff val="40000"/>
              </a:schemeClr>
            </a:solidFill>
            <a:prstDash val="solid"/>
            <a:round/>
            <a:headEnd type="none" w="med" len="med"/>
            <a:tailEnd type="none" w="med" len="med"/>
          </a:ln>
        </p:spPr>
      </p:cxnSp>
      <p:cxnSp>
        <p:nvCxnSpPr>
          <p:cNvPr id="181" name="Google Shape;181;p32"/>
          <p:cNvCxnSpPr/>
          <p:nvPr/>
        </p:nvCxnSpPr>
        <p:spPr>
          <a:xfrm rot="10800000">
            <a:off x="3702980" y="5490452"/>
            <a:ext cx="274500" cy="0"/>
          </a:xfrm>
          <a:prstGeom prst="straightConnector1">
            <a:avLst/>
          </a:prstGeom>
          <a:noFill/>
          <a:ln w="38100" cap="flat" cmpd="sng">
            <a:solidFill>
              <a:schemeClr val="bg2">
                <a:lumMod val="60000"/>
                <a:lumOff val="40000"/>
              </a:schemeClr>
            </a:solidFill>
            <a:prstDash val="solid"/>
            <a:round/>
            <a:headEnd type="none" w="med" len="med"/>
            <a:tailEnd type="none" w="med" len="med"/>
          </a:ln>
        </p:spPr>
      </p:cxnSp>
      <p:cxnSp>
        <p:nvCxnSpPr>
          <p:cNvPr id="182" name="Google Shape;182;p32"/>
          <p:cNvCxnSpPr/>
          <p:nvPr/>
        </p:nvCxnSpPr>
        <p:spPr>
          <a:xfrm rot="10800000">
            <a:off x="3711365" y="6057194"/>
            <a:ext cx="274500" cy="0"/>
          </a:xfrm>
          <a:prstGeom prst="straightConnector1">
            <a:avLst/>
          </a:prstGeom>
          <a:noFill/>
          <a:ln w="38100" cap="flat" cmpd="sng">
            <a:solidFill>
              <a:schemeClr val="bg2">
                <a:lumMod val="60000"/>
                <a:lumOff val="40000"/>
              </a:schemeClr>
            </a:solidFill>
            <a:prstDash val="solid"/>
            <a:round/>
            <a:headEnd type="none" w="med" len="med"/>
            <a:tailEnd type="none" w="med" len="med"/>
          </a:ln>
        </p:spPr>
      </p:cxnSp>
      <p:sp>
        <p:nvSpPr>
          <p:cNvPr id="17" name="Google Shape;175;p32"/>
          <p:cNvSpPr txBox="1">
            <a:spLocks/>
          </p:cNvSpPr>
          <p:nvPr/>
        </p:nvSpPr>
        <p:spPr>
          <a:xfrm>
            <a:off x="4100091" y="5842396"/>
            <a:ext cx="870300" cy="433350"/>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4800"/>
              <a:buFont typeface="Abel"/>
              <a:buNone/>
              <a:defRPr sz="4800" b="1" i="0" u="none" strike="noStrike" cap="none">
                <a:solidFill>
                  <a:schemeClr val="accent1"/>
                </a:solidFill>
                <a:latin typeface="Abel"/>
                <a:ea typeface="Abel"/>
                <a:cs typeface="Abel"/>
                <a:sym typeface="Abel"/>
              </a:defRPr>
            </a:lvl1pPr>
            <a:lvl2pPr marR="0" lvl="1" algn="l" rtl="0">
              <a:lnSpc>
                <a:spcPct val="100000"/>
              </a:lnSpc>
              <a:spcBef>
                <a:spcPts val="0"/>
              </a:spcBef>
              <a:spcAft>
                <a:spcPts val="0"/>
              </a:spcAft>
              <a:buClr>
                <a:srgbClr val="000000"/>
              </a:buClr>
              <a:buSzPts val="4800"/>
              <a:buFont typeface="Fira Sans Extra Condensed Medium"/>
              <a:buNone/>
              <a:defRPr sz="4800" b="1" i="0" u="none" strike="noStrike" cap="none">
                <a:solidFill>
                  <a:srgbClr val="000000"/>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rgbClr val="000000"/>
              </a:buClr>
              <a:buSzPts val="4800"/>
              <a:buFont typeface="Fira Sans Extra Condensed Medium"/>
              <a:buNone/>
              <a:defRPr sz="4800" b="1" i="0" u="none" strike="noStrike" cap="none">
                <a:solidFill>
                  <a:srgbClr val="000000"/>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rgbClr val="000000"/>
              </a:buClr>
              <a:buSzPts val="4800"/>
              <a:buFont typeface="Fira Sans Extra Condensed Medium"/>
              <a:buNone/>
              <a:defRPr sz="4800" b="1" i="0" u="none" strike="noStrike" cap="none">
                <a:solidFill>
                  <a:srgbClr val="000000"/>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rgbClr val="000000"/>
              </a:buClr>
              <a:buSzPts val="4800"/>
              <a:buFont typeface="Fira Sans Extra Condensed Medium"/>
              <a:buNone/>
              <a:defRPr sz="4800" b="1" i="0" u="none" strike="noStrike" cap="none">
                <a:solidFill>
                  <a:srgbClr val="000000"/>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rgbClr val="000000"/>
              </a:buClr>
              <a:buSzPts val="4800"/>
              <a:buFont typeface="Fira Sans Extra Condensed Medium"/>
              <a:buNone/>
              <a:defRPr sz="4800" b="1" i="0" u="none" strike="noStrike" cap="none">
                <a:solidFill>
                  <a:srgbClr val="000000"/>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rgbClr val="000000"/>
              </a:buClr>
              <a:buSzPts val="4800"/>
              <a:buFont typeface="Fira Sans Extra Condensed Medium"/>
              <a:buNone/>
              <a:defRPr sz="4800" b="1" i="0" u="none" strike="noStrike" cap="none">
                <a:solidFill>
                  <a:srgbClr val="000000"/>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rgbClr val="000000"/>
              </a:buClr>
              <a:buSzPts val="4800"/>
              <a:buFont typeface="Fira Sans Extra Condensed Medium"/>
              <a:buNone/>
              <a:defRPr sz="4800" b="1" i="0" u="none" strike="noStrike" cap="none">
                <a:solidFill>
                  <a:srgbClr val="000000"/>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rgbClr val="000000"/>
              </a:buClr>
              <a:buSzPts val="4800"/>
              <a:buFont typeface="Fira Sans Extra Condensed Medium"/>
              <a:buNone/>
              <a:defRPr sz="4800" b="1" i="0" u="none" strike="noStrike" cap="none">
                <a:solidFill>
                  <a:srgbClr val="000000"/>
                </a:solidFill>
                <a:latin typeface="Fira Sans Extra Condensed Medium"/>
                <a:ea typeface="Fira Sans Extra Condensed Medium"/>
                <a:cs typeface="Fira Sans Extra Condensed Medium"/>
                <a:sym typeface="Fira Sans Extra Condensed Medium"/>
              </a:defRPr>
            </a:lvl9pPr>
          </a:lstStyle>
          <a:p>
            <a:r>
              <a:rPr lang="en" sz="2400" dirty="0">
                <a:solidFill>
                  <a:schemeClr val="tx1">
                    <a:lumMod val="75000"/>
                    <a:lumOff val="25000"/>
                  </a:schemeClr>
                </a:solidFill>
                <a:latin typeface="+mj-lt"/>
              </a:rPr>
              <a:t>05</a:t>
            </a:r>
          </a:p>
        </p:txBody>
      </p:sp>
      <p:cxnSp>
        <p:nvCxnSpPr>
          <p:cNvPr id="18" name="Google Shape;181;p32"/>
          <p:cNvCxnSpPr/>
          <p:nvPr/>
        </p:nvCxnSpPr>
        <p:spPr>
          <a:xfrm rot="10800000">
            <a:off x="3711365" y="4887134"/>
            <a:ext cx="274500" cy="0"/>
          </a:xfrm>
          <a:prstGeom prst="straightConnector1">
            <a:avLst/>
          </a:prstGeom>
          <a:noFill/>
          <a:ln w="38100" cap="flat" cmpd="sng">
            <a:solidFill>
              <a:schemeClr val="bg2">
                <a:lumMod val="60000"/>
                <a:lumOff val="40000"/>
              </a:schemeClr>
            </a:solidFill>
            <a:prstDash val="solid"/>
            <a:round/>
            <a:headEnd type="none" w="med" len="med"/>
            <a:tailEnd type="none" w="med" len="med"/>
          </a:ln>
        </p:spPr>
      </p:cxnSp>
      <p:sp>
        <p:nvSpPr>
          <p:cNvPr id="19" name="Google Shape;167;p32">
            <a:hlinkClick r:id="rId7" action="ppaction://hlinksldjump"/>
          </p:cNvPr>
          <p:cNvSpPr txBox="1">
            <a:spLocks/>
          </p:cNvSpPr>
          <p:nvPr/>
        </p:nvSpPr>
        <p:spPr>
          <a:xfrm>
            <a:off x="1542754" y="3575428"/>
            <a:ext cx="2160225" cy="433350"/>
          </a:xfrm>
          <a:prstGeom prst="rect">
            <a:avLst/>
          </a:prstGeom>
          <a:noFill/>
          <a:ln>
            <a:noFill/>
          </a:ln>
        </p:spPr>
        <p:txBody>
          <a:bodyPr spcFirstLastPara="1" wrap="square" lIns="68569" tIns="68569" rIns="68569" bIns="68569"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1200"/>
              <a:buFont typeface="Abel"/>
              <a:buNone/>
              <a:defRPr sz="1400" b="1" i="0" u="none" strike="noStrike" cap="none">
                <a:solidFill>
                  <a:schemeClr val="dk1"/>
                </a:solidFill>
                <a:latin typeface="Abel"/>
                <a:ea typeface="Abel"/>
                <a:cs typeface="Abel"/>
                <a:sym typeface="Abel"/>
              </a:defRPr>
            </a:lvl1pPr>
            <a:lvl2pPr marR="0" lvl="1" algn="l" rtl="0">
              <a:lnSpc>
                <a:spcPct val="100000"/>
              </a:lnSpc>
              <a:spcBef>
                <a:spcPts val="0"/>
              </a:spcBef>
              <a:spcAft>
                <a:spcPts val="0"/>
              </a:spcAft>
              <a:buClr>
                <a:srgbClr val="000000"/>
              </a:buClr>
              <a:buSzPts val="1200"/>
              <a:buFont typeface="Abel"/>
              <a:buNone/>
              <a:defRPr sz="1200" b="1" i="0" u="none" strike="noStrike" cap="none">
                <a:solidFill>
                  <a:srgbClr val="000000"/>
                </a:solidFill>
                <a:latin typeface="Abel"/>
                <a:ea typeface="Abel"/>
                <a:cs typeface="Abel"/>
                <a:sym typeface="Abel"/>
              </a:defRPr>
            </a:lvl2pPr>
            <a:lvl3pPr marR="0" lvl="2" algn="l" rtl="0">
              <a:lnSpc>
                <a:spcPct val="100000"/>
              </a:lnSpc>
              <a:spcBef>
                <a:spcPts val="0"/>
              </a:spcBef>
              <a:spcAft>
                <a:spcPts val="0"/>
              </a:spcAft>
              <a:buClr>
                <a:srgbClr val="000000"/>
              </a:buClr>
              <a:buSzPts val="1200"/>
              <a:buFont typeface="Abel"/>
              <a:buNone/>
              <a:defRPr sz="1200" b="1" i="0" u="none" strike="noStrike" cap="none">
                <a:solidFill>
                  <a:srgbClr val="000000"/>
                </a:solidFill>
                <a:latin typeface="Abel"/>
                <a:ea typeface="Abel"/>
                <a:cs typeface="Abel"/>
                <a:sym typeface="Abel"/>
              </a:defRPr>
            </a:lvl3pPr>
            <a:lvl4pPr marR="0" lvl="3" algn="l" rtl="0">
              <a:lnSpc>
                <a:spcPct val="100000"/>
              </a:lnSpc>
              <a:spcBef>
                <a:spcPts val="0"/>
              </a:spcBef>
              <a:spcAft>
                <a:spcPts val="0"/>
              </a:spcAft>
              <a:buClr>
                <a:srgbClr val="000000"/>
              </a:buClr>
              <a:buSzPts val="1200"/>
              <a:buFont typeface="Abel"/>
              <a:buNone/>
              <a:defRPr sz="1200" b="1" i="0" u="none" strike="noStrike" cap="none">
                <a:solidFill>
                  <a:srgbClr val="000000"/>
                </a:solidFill>
                <a:latin typeface="Abel"/>
                <a:ea typeface="Abel"/>
                <a:cs typeface="Abel"/>
                <a:sym typeface="Abel"/>
              </a:defRPr>
            </a:lvl4pPr>
            <a:lvl5pPr marR="0" lvl="4" algn="l" rtl="0">
              <a:lnSpc>
                <a:spcPct val="100000"/>
              </a:lnSpc>
              <a:spcBef>
                <a:spcPts val="0"/>
              </a:spcBef>
              <a:spcAft>
                <a:spcPts val="0"/>
              </a:spcAft>
              <a:buClr>
                <a:srgbClr val="000000"/>
              </a:buClr>
              <a:buSzPts val="1200"/>
              <a:buFont typeface="Abel"/>
              <a:buNone/>
              <a:defRPr sz="1200" b="1" i="0" u="none" strike="noStrike" cap="none">
                <a:solidFill>
                  <a:srgbClr val="000000"/>
                </a:solidFill>
                <a:latin typeface="Abel"/>
                <a:ea typeface="Abel"/>
                <a:cs typeface="Abel"/>
                <a:sym typeface="Abel"/>
              </a:defRPr>
            </a:lvl5pPr>
            <a:lvl6pPr marR="0" lvl="5" algn="l" rtl="0">
              <a:lnSpc>
                <a:spcPct val="100000"/>
              </a:lnSpc>
              <a:spcBef>
                <a:spcPts val="0"/>
              </a:spcBef>
              <a:spcAft>
                <a:spcPts val="0"/>
              </a:spcAft>
              <a:buClr>
                <a:srgbClr val="000000"/>
              </a:buClr>
              <a:buSzPts val="1200"/>
              <a:buFont typeface="Abel"/>
              <a:buNone/>
              <a:defRPr sz="1200" b="1" i="0" u="none" strike="noStrike" cap="none">
                <a:solidFill>
                  <a:srgbClr val="000000"/>
                </a:solidFill>
                <a:latin typeface="Abel"/>
                <a:ea typeface="Abel"/>
                <a:cs typeface="Abel"/>
                <a:sym typeface="Abel"/>
              </a:defRPr>
            </a:lvl6pPr>
            <a:lvl7pPr marR="0" lvl="6" algn="l" rtl="0">
              <a:lnSpc>
                <a:spcPct val="100000"/>
              </a:lnSpc>
              <a:spcBef>
                <a:spcPts val="0"/>
              </a:spcBef>
              <a:spcAft>
                <a:spcPts val="0"/>
              </a:spcAft>
              <a:buClr>
                <a:srgbClr val="000000"/>
              </a:buClr>
              <a:buSzPts val="1200"/>
              <a:buFont typeface="Abel"/>
              <a:buNone/>
              <a:defRPr sz="1200" b="1" i="0" u="none" strike="noStrike" cap="none">
                <a:solidFill>
                  <a:srgbClr val="000000"/>
                </a:solidFill>
                <a:latin typeface="Abel"/>
                <a:ea typeface="Abel"/>
                <a:cs typeface="Abel"/>
                <a:sym typeface="Abel"/>
              </a:defRPr>
            </a:lvl7pPr>
            <a:lvl8pPr marR="0" lvl="7" algn="l" rtl="0">
              <a:lnSpc>
                <a:spcPct val="100000"/>
              </a:lnSpc>
              <a:spcBef>
                <a:spcPts val="0"/>
              </a:spcBef>
              <a:spcAft>
                <a:spcPts val="0"/>
              </a:spcAft>
              <a:buClr>
                <a:srgbClr val="000000"/>
              </a:buClr>
              <a:buSzPts val="1200"/>
              <a:buFont typeface="Abel"/>
              <a:buNone/>
              <a:defRPr sz="1200" b="1" i="0" u="none" strike="noStrike" cap="none">
                <a:solidFill>
                  <a:srgbClr val="000000"/>
                </a:solidFill>
                <a:latin typeface="Abel"/>
                <a:ea typeface="Abel"/>
                <a:cs typeface="Abel"/>
                <a:sym typeface="Abel"/>
              </a:defRPr>
            </a:lvl8pPr>
            <a:lvl9pPr marR="0" lvl="8" algn="l" rtl="0">
              <a:lnSpc>
                <a:spcPct val="100000"/>
              </a:lnSpc>
              <a:spcBef>
                <a:spcPts val="0"/>
              </a:spcBef>
              <a:spcAft>
                <a:spcPts val="0"/>
              </a:spcAft>
              <a:buClr>
                <a:srgbClr val="000000"/>
              </a:buClr>
              <a:buSzPts val="1200"/>
              <a:buFont typeface="Abel"/>
              <a:buNone/>
              <a:defRPr sz="1200" b="1" i="0" u="none" strike="noStrike" cap="none">
                <a:solidFill>
                  <a:srgbClr val="000000"/>
                </a:solidFill>
                <a:latin typeface="Abel"/>
                <a:ea typeface="Abel"/>
                <a:cs typeface="Abel"/>
                <a:sym typeface="Abel"/>
              </a:defRPr>
            </a:lvl9pPr>
          </a:lstStyle>
          <a:p>
            <a:r>
              <a:rPr lang="en-US" sz="1500" dirty="0">
                <a:solidFill>
                  <a:srgbClr val="0B7326"/>
                </a:solidFill>
                <a:latin typeface="+mj-lt"/>
                <a:hlinkClick r:id="rId7" action="ppaction://hlinksldjump"/>
              </a:rPr>
              <a:t>INTRODUCTION</a:t>
            </a:r>
            <a:r>
              <a:rPr lang="en-US" sz="1500" dirty="0">
                <a:solidFill>
                  <a:srgbClr val="0B7326"/>
                </a:solidFill>
                <a:latin typeface="+mj-lt"/>
              </a:rPr>
              <a:t>  </a:t>
            </a:r>
          </a:p>
        </p:txBody>
      </p:sp>
      <p:sp>
        <p:nvSpPr>
          <p:cNvPr id="20" name="Pentagon 19"/>
          <p:cNvSpPr/>
          <p:nvPr/>
        </p:nvSpPr>
        <p:spPr>
          <a:xfrm>
            <a:off x="587408" y="2204210"/>
            <a:ext cx="3878876" cy="376036"/>
          </a:xfrm>
          <a:prstGeom prst="homePlate">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7326"/>
              </a:solidFill>
              <a:latin typeface="+mj-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3"/>
          <p:cNvSpPr txBox="1">
            <a:spLocks noGrp="1"/>
          </p:cNvSpPr>
          <p:nvPr>
            <p:ph type="ctrTitle"/>
          </p:nvPr>
        </p:nvSpPr>
        <p:spPr>
          <a:xfrm>
            <a:off x="579244" y="2844214"/>
            <a:ext cx="3174786" cy="643050"/>
          </a:xfrm>
          <a:prstGeom prst="rect">
            <a:avLst/>
          </a:prstGeom>
        </p:spPr>
        <p:txBody>
          <a:bodyPr spcFirstLastPara="1" wrap="square" lIns="68569" tIns="68569" rIns="68569" bIns="68569" anchor="b" anchorCtr="0">
            <a:noAutofit/>
          </a:bodyPr>
          <a:lstStyle/>
          <a:p>
            <a:r>
              <a:rPr lang="en" dirty="0">
                <a:solidFill>
                  <a:srgbClr val="0B7326"/>
                </a:solidFill>
                <a:latin typeface="+mj-lt"/>
                <a:ea typeface="Fjalla One"/>
                <a:cs typeface="Fjalla One"/>
              </a:rPr>
              <a:t>ABOUT</a:t>
            </a:r>
            <a:r>
              <a:rPr lang="en" dirty="0">
                <a:solidFill>
                  <a:srgbClr val="0B7326"/>
                </a:solidFill>
                <a:latin typeface="+mj-lt"/>
              </a:rPr>
              <a:t> </a:t>
            </a:r>
            <a:r>
              <a:rPr lang="en" dirty="0">
                <a:solidFill>
                  <a:srgbClr val="0B7326"/>
                </a:solidFill>
                <a:latin typeface="+mj-lt"/>
                <a:ea typeface="Fjalla One"/>
                <a:cs typeface="Fjalla One"/>
              </a:rPr>
              <a:t>US</a:t>
            </a:r>
            <a:endParaRPr dirty="0">
              <a:solidFill>
                <a:srgbClr val="0B7326"/>
              </a:solidFill>
              <a:latin typeface="+mj-lt"/>
              <a:ea typeface="Fjalla One"/>
              <a:cs typeface="Fjalla One"/>
            </a:endParaRPr>
          </a:p>
        </p:txBody>
      </p:sp>
      <p:sp>
        <p:nvSpPr>
          <p:cNvPr id="189" name="Google Shape;189;p33"/>
          <p:cNvSpPr txBox="1">
            <a:spLocks noGrp="1"/>
          </p:cNvSpPr>
          <p:nvPr>
            <p:ph type="subTitle" idx="1"/>
          </p:nvPr>
        </p:nvSpPr>
        <p:spPr>
          <a:xfrm>
            <a:off x="543798" y="3537588"/>
            <a:ext cx="4495562" cy="4915531"/>
          </a:xfrm>
          <a:prstGeom prst="rect">
            <a:avLst/>
          </a:prstGeom>
        </p:spPr>
        <p:txBody>
          <a:bodyPr spcFirstLastPara="1" wrap="square" lIns="68569" tIns="68569" rIns="68569" bIns="68569" anchor="t" anchorCtr="0">
            <a:noAutofit/>
          </a:bodyPr>
          <a:lstStyle/>
          <a:p>
            <a:pPr marL="0" indent="0"/>
            <a:r>
              <a:rPr lang="en-US" sz="1200" dirty="0">
                <a:latin typeface="+mj-lt"/>
              </a:rPr>
              <a:t>Established in UAE since 2004, Geomar Gulf LLC has been involved in several projects in both design and execution stages since its foundation and took its place as one of the well-known piling companies in Dubai.</a:t>
            </a:r>
          </a:p>
          <a:p>
            <a:pPr marL="0" indent="0" algn="r"/>
            <a:endParaRPr lang="es" sz="1200" dirty="0">
              <a:latin typeface="+mj-lt"/>
            </a:endParaRPr>
          </a:p>
          <a:p>
            <a:pPr marL="0" indent="0"/>
            <a:r>
              <a:rPr lang="en-US" sz="1200" dirty="0">
                <a:latin typeface="+mj-lt"/>
              </a:rPr>
              <a:t>Since establishment and with our partnership with Al </a:t>
            </a:r>
            <a:r>
              <a:rPr lang="en-US" sz="1200" dirty="0" err="1">
                <a:latin typeface="+mj-lt"/>
              </a:rPr>
              <a:t>Shafar</a:t>
            </a:r>
            <a:r>
              <a:rPr lang="en-US" sz="1200" dirty="0">
                <a:latin typeface="+mj-lt"/>
              </a:rPr>
              <a:t> Group, Geomar Gulf LLC  have completed projects in the public and private sectors all over UAE.</a:t>
            </a:r>
          </a:p>
          <a:p>
            <a:pPr marL="0" indent="0" algn="r"/>
            <a:endParaRPr lang="es" sz="1200" dirty="0">
              <a:latin typeface="+mj-lt"/>
            </a:endParaRPr>
          </a:p>
          <a:p>
            <a:pPr marL="0" indent="0"/>
            <a:r>
              <a:rPr lang="en-US" sz="1200" dirty="0">
                <a:latin typeface="+mj-lt"/>
              </a:rPr>
              <a:t>As we become one of the leading piling contractor in UAE, we have expanded our capabilities to cater the market’s need in piling and foundation works, we have engage in the Marine works and completed several offshore piling works.</a:t>
            </a:r>
          </a:p>
          <a:p>
            <a:pPr marL="0" indent="0"/>
            <a:endParaRPr lang="en-US" sz="1200" dirty="0">
              <a:latin typeface="+mj-lt"/>
            </a:endParaRPr>
          </a:p>
          <a:p>
            <a:pPr marL="0" indent="0"/>
            <a:r>
              <a:rPr lang="en-US" sz="1200" b="1" dirty="0">
                <a:latin typeface="+mj-lt"/>
              </a:rPr>
              <a:t>As Geomar Gulf LLC we are commercial license Holder for </a:t>
            </a:r>
          </a:p>
          <a:p>
            <a:pPr marL="171450" indent="-171450">
              <a:buFont typeface="Arial" panose="020B0604020202020204" pitchFamily="34" charset="0"/>
              <a:buChar char="•"/>
            </a:pPr>
            <a:r>
              <a:rPr lang="en-US" sz="1200" b="1" dirty="0">
                <a:latin typeface="+mj-lt"/>
              </a:rPr>
              <a:t>Piling and Foundation Contracting </a:t>
            </a:r>
          </a:p>
          <a:p>
            <a:pPr marL="171450" indent="-171450">
              <a:buFont typeface="Arial" panose="020B0604020202020204" pitchFamily="34" charset="0"/>
              <a:buChar char="•"/>
            </a:pPr>
            <a:r>
              <a:rPr lang="en-US" sz="1200" b="1" dirty="0">
                <a:latin typeface="+mj-lt"/>
              </a:rPr>
              <a:t>Ports and Marine Construction Contracting</a:t>
            </a:r>
          </a:p>
          <a:p>
            <a:pPr marL="0" indent="0" algn="r"/>
            <a:endParaRPr lang="es" dirty="0">
              <a:latin typeface="+mj-lt"/>
            </a:endParaRPr>
          </a:p>
          <a:p>
            <a:pPr marL="0" indent="0"/>
            <a:endParaRPr dirty="0">
              <a:latin typeface="+mj-lt"/>
            </a:endParaRPr>
          </a:p>
        </p:txBody>
      </p:sp>
      <p:cxnSp>
        <p:nvCxnSpPr>
          <p:cNvPr id="190" name="Google Shape;190;p33"/>
          <p:cNvCxnSpPr/>
          <p:nvPr/>
        </p:nvCxnSpPr>
        <p:spPr>
          <a:xfrm>
            <a:off x="333408" y="2477802"/>
            <a:ext cx="0" cy="1375875"/>
          </a:xfrm>
          <a:prstGeom prst="straightConnector1">
            <a:avLst/>
          </a:prstGeom>
          <a:solidFill>
            <a:schemeClr val="accent4">
              <a:lumMod val="50000"/>
            </a:schemeClr>
          </a:solidFill>
          <a:ln w="762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6" name="Subtitle 14"/>
          <p:cNvSpPr txBox="1">
            <a:spLocks/>
          </p:cNvSpPr>
          <p:nvPr/>
        </p:nvSpPr>
        <p:spPr>
          <a:xfrm>
            <a:off x="579244" y="673695"/>
            <a:ext cx="5273021" cy="99911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Open Sans Light"/>
              <a:buNone/>
              <a:defRPr sz="900" b="0" i="0" u="none" strike="noStrike" cap="none">
                <a:solidFill>
                  <a:schemeClr val="dk1"/>
                </a:solidFill>
                <a:latin typeface="Open Sans Light"/>
                <a:ea typeface="Open Sans Light"/>
                <a:cs typeface="Open Sans Light"/>
                <a:sym typeface="Open Sans Light"/>
              </a:defRPr>
            </a:lvl1pPr>
            <a:lvl2pPr marL="914400" marR="0" lvl="1" indent="-317500" algn="l" rtl="0">
              <a:lnSpc>
                <a:spcPct val="100000"/>
              </a:lnSpc>
              <a:spcBef>
                <a:spcPts val="0"/>
              </a:spcBef>
              <a:spcAft>
                <a:spcPts val="0"/>
              </a:spcAft>
              <a:buClr>
                <a:schemeClr val="dk1"/>
              </a:buClr>
              <a:buSzPts val="1400"/>
              <a:buFont typeface="Open Sans Light"/>
              <a:buNone/>
              <a:defRPr sz="1050" b="0" i="0" u="none" strike="noStrike" cap="none">
                <a:solidFill>
                  <a:schemeClr val="dk1"/>
                </a:solidFill>
                <a:latin typeface="Open Sans Light"/>
                <a:ea typeface="Open Sans Light"/>
                <a:cs typeface="Open Sans Light"/>
                <a:sym typeface="Open Sans Light"/>
              </a:defRPr>
            </a:lvl2pPr>
            <a:lvl3pPr marL="1371600" marR="0" lvl="2" indent="-317500" algn="l" rtl="0">
              <a:lnSpc>
                <a:spcPct val="100000"/>
              </a:lnSpc>
              <a:spcBef>
                <a:spcPts val="0"/>
              </a:spcBef>
              <a:spcAft>
                <a:spcPts val="0"/>
              </a:spcAft>
              <a:buClr>
                <a:schemeClr val="dk1"/>
              </a:buClr>
              <a:buSzPts val="1400"/>
              <a:buFont typeface="Open Sans Light"/>
              <a:buNone/>
              <a:defRPr sz="1050" b="0" i="0" u="none" strike="noStrike" cap="none">
                <a:solidFill>
                  <a:schemeClr val="dk1"/>
                </a:solidFill>
                <a:latin typeface="Open Sans Light"/>
                <a:ea typeface="Open Sans Light"/>
                <a:cs typeface="Open Sans Light"/>
                <a:sym typeface="Open Sans Light"/>
              </a:defRPr>
            </a:lvl3pPr>
            <a:lvl4pPr marL="1828800" marR="0" lvl="3" indent="-317500" algn="l" rtl="0">
              <a:lnSpc>
                <a:spcPct val="100000"/>
              </a:lnSpc>
              <a:spcBef>
                <a:spcPts val="0"/>
              </a:spcBef>
              <a:spcAft>
                <a:spcPts val="0"/>
              </a:spcAft>
              <a:buClr>
                <a:schemeClr val="dk1"/>
              </a:buClr>
              <a:buSzPts val="1400"/>
              <a:buFont typeface="Open Sans Light"/>
              <a:buNone/>
              <a:defRPr sz="1050" b="0" i="0" u="none" strike="noStrike" cap="none">
                <a:solidFill>
                  <a:schemeClr val="dk1"/>
                </a:solidFill>
                <a:latin typeface="Open Sans Light"/>
                <a:ea typeface="Open Sans Light"/>
                <a:cs typeface="Open Sans Light"/>
                <a:sym typeface="Open Sans Light"/>
              </a:defRPr>
            </a:lvl4pPr>
            <a:lvl5pPr marL="2286000" marR="0" lvl="4" indent="-317500" algn="l" rtl="0">
              <a:lnSpc>
                <a:spcPct val="100000"/>
              </a:lnSpc>
              <a:spcBef>
                <a:spcPts val="0"/>
              </a:spcBef>
              <a:spcAft>
                <a:spcPts val="0"/>
              </a:spcAft>
              <a:buClr>
                <a:schemeClr val="dk1"/>
              </a:buClr>
              <a:buSzPts val="1400"/>
              <a:buFont typeface="Open Sans Light"/>
              <a:buNone/>
              <a:defRPr sz="1050" b="0" i="0" u="none" strike="noStrike" cap="none">
                <a:solidFill>
                  <a:schemeClr val="dk1"/>
                </a:solidFill>
                <a:latin typeface="Open Sans Light"/>
                <a:ea typeface="Open Sans Light"/>
                <a:cs typeface="Open Sans Light"/>
                <a:sym typeface="Open Sans Light"/>
              </a:defRPr>
            </a:lvl5pPr>
            <a:lvl6pPr marL="2743200" marR="0" lvl="5" indent="-317500" algn="l" rtl="0">
              <a:lnSpc>
                <a:spcPct val="100000"/>
              </a:lnSpc>
              <a:spcBef>
                <a:spcPts val="0"/>
              </a:spcBef>
              <a:spcAft>
                <a:spcPts val="0"/>
              </a:spcAft>
              <a:buClr>
                <a:schemeClr val="dk1"/>
              </a:buClr>
              <a:buSzPts val="1400"/>
              <a:buFont typeface="Open Sans Light"/>
              <a:buNone/>
              <a:defRPr sz="1050" b="0" i="0" u="none" strike="noStrike" cap="none">
                <a:solidFill>
                  <a:schemeClr val="dk1"/>
                </a:solidFill>
                <a:latin typeface="Open Sans Light"/>
                <a:ea typeface="Open Sans Light"/>
                <a:cs typeface="Open Sans Light"/>
                <a:sym typeface="Open Sans Light"/>
              </a:defRPr>
            </a:lvl6pPr>
            <a:lvl7pPr marL="3200400" marR="0" lvl="6" indent="-317500" algn="l" rtl="0">
              <a:lnSpc>
                <a:spcPct val="100000"/>
              </a:lnSpc>
              <a:spcBef>
                <a:spcPts val="0"/>
              </a:spcBef>
              <a:spcAft>
                <a:spcPts val="0"/>
              </a:spcAft>
              <a:buClr>
                <a:schemeClr val="dk1"/>
              </a:buClr>
              <a:buSzPts val="1400"/>
              <a:buFont typeface="Open Sans Light"/>
              <a:buNone/>
              <a:defRPr sz="1050" b="0" i="0" u="none" strike="noStrike" cap="none">
                <a:solidFill>
                  <a:schemeClr val="dk1"/>
                </a:solidFill>
                <a:latin typeface="Open Sans Light"/>
                <a:ea typeface="Open Sans Light"/>
                <a:cs typeface="Open Sans Light"/>
                <a:sym typeface="Open Sans Light"/>
              </a:defRPr>
            </a:lvl7pPr>
            <a:lvl8pPr marL="3657600" marR="0" lvl="7" indent="-317500" algn="l" rtl="0">
              <a:lnSpc>
                <a:spcPct val="100000"/>
              </a:lnSpc>
              <a:spcBef>
                <a:spcPts val="0"/>
              </a:spcBef>
              <a:spcAft>
                <a:spcPts val="0"/>
              </a:spcAft>
              <a:buClr>
                <a:schemeClr val="dk1"/>
              </a:buClr>
              <a:buSzPts val="1400"/>
              <a:buFont typeface="Open Sans Light"/>
              <a:buNone/>
              <a:defRPr sz="1050" b="0" i="0" u="none" strike="noStrike" cap="none">
                <a:solidFill>
                  <a:schemeClr val="dk1"/>
                </a:solidFill>
                <a:latin typeface="Open Sans Light"/>
                <a:ea typeface="Open Sans Light"/>
                <a:cs typeface="Open Sans Light"/>
                <a:sym typeface="Open Sans Light"/>
              </a:defRPr>
            </a:lvl8pPr>
            <a:lvl9pPr marL="4114800" marR="0" lvl="8" indent="-317500" algn="l" rtl="0">
              <a:lnSpc>
                <a:spcPct val="100000"/>
              </a:lnSpc>
              <a:spcBef>
                <a:spcPts val="0"/>
              </a:spcBef>
              <a:spcAft>
                <a:spcPts val="0"/>
              </a:spcAft>
              <a:buClr>
                <a:schemeClr val="dk1"/>
              </a:buClr>
              <a:buSzPts val="1400"/>
              <a:buFont typeface="Open Sans Light"/>
              <a:buNone/>
              <a:defRPr sz="1050" b="0" i="0" u="none" strike="noStrike" cap="none">
                <a:solidFill>
                  <a:schemeClr val="dk1"/>
                </a:solidFill>
                <a:latin typeface="Open Sans Light"/>
                <a:ea typeface="Open Sans Light"/>
                <a:cs typeface="Open Sans Light"/>
                <a:sym typeface="Open Sans Light"/>
              </a:defRPr>
            </a:lvl9pPr>
          </a:lstStyle>
          <a:p>
            <a:r>
              <a:rPr lang="en-US" sz="4400" b="1" dirty="0">
                <a:solidFill>
                  <a:srgbClr val="0B7326"/>
                </a:solidFill>
                <a:latin typeface="+mj-lt"/>
                <a:ea typeface="Fjalla One"/>
                <a:cs typeface="Fjalla One"/>
                <a:sym typeface="Abel"/>
              </a:rPr>
              <a:t>INTRODUCTION</a:t>
            </a:r>
          </a:p>
        </p:txBody>
      </p:sp>
      <p:sp>
        <p:nvSpPr>
          <p:cNvPr id="7" name="Pentagon 6"/>
          <p:cNvSpPr/>
          <p:nvPr/>
        </p:nvSpPr>
        <p:spPr>
          <a:xfrm rot="10800000">
            <a:off x="2979124" y="1748703"/>
            <a:ext cx="3878876" cy="376036"/>
          </a:xfrm>
          <a:prstGeom prst="homePlate">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7326"/>
              </a:solidFill>
              <a:latin typeface="+mj-lt"/>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7880" y="6991350"/>
            <a:ext cx="3621605" cy="271620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7" name="Google Shape;237;p36"/>
          <p:cNvSpPr txBox="1">
            <a:spLocks noGrp="1"/>
          </p:cNvSpPr>
          <p:nvPr>
            <p:ph type="subTitle" idx="1"/>
          </p:nvPr>
        </p:nvSpPr>
        <p:spPr>
          <a:xfrm>
            <a:off x="-260131" y="5129475"/>
            <a:ext cx="2390413" cy="834300"/>
          </a:xfrm>
          <a:prstGeom prst="rect">
            <a:avLst/>
          </a:prstGeom>
        </p:spPr>
        <p:txBody>
          <a:bodyPr spcFirstLastPara="1" wrap="square" lIns="68569" tIns="68569" rIns="68569" bIns="68569" anchor="t" anchorCtr="0">
            <a:noAutofit/>
          </a:bodyPr>
          <a:lstStyle/>
          <a:p>
            <a:pPr algn="just"/>
            <a:r>
              <a:rPr lang="en-US" sz="1400" dirty="0">
                <a:latin typeface="+mj-lt"/>
              </a:rPr>
              <a:t>	Geomar Gulf LLC is dedicated to providing quality construction and technical services to our customers. We will strive to implement long term relationship with our clients, based on safety, quality, timely service and an outlook on their needs. </a:t>
            </a:r>
          </a:p>
        </p:txBody>
      </p:sp>
      <p:sp>
        <p:nvSpPr>
          <p:cNvPr id="238" name="Google Shape;238;p36"/>
          <p:cNvSpPr txBox="1">
            <a:spLocks noGrp="1"/>
          </p:cNvSpPr>
          <p:nvPr>
            <p:ph type="subTitle" idx="2"/>
          </p:nvPr>
        </p:nvSpPr>
        <p:spPr>
          <a:xfrm>
            <a:off x="2257582" y="5171397"/>
            <a:ext cx="2165343" cy="834300"/>
          </a:xfrm>
          <a:prstGeom prst="rect">
            <a:avLst/>
          </a:prstGeom>
        </p:spPr>
        <p:txBody>
          <a:bodyPr spcFirstLastPara="1" wrap="square" lIns="68569" tIns="68569" rIns="68569" bIns="68569" anchor="t" anchorCtr="0">
            <a:noAutofit/>
          </a:bodyPr>
          <a:lstStyle/>
          <a:p>
            <a:pPr algn="just"/>
            <a:r>
              <a:rPr lang="en-US" sz="1400" dirty="0">
                <a:latin typeface="+mj-lt"/>
              </a:rPr>
              <a:t>	Our vision is to be ranked among the leading foundation specialists in GCC Region. We aim to be unique with our projects, creative with our approach and dynamic with serving our clients, as we maintain our sustainable growth as a business.</a:t>
            </a:r>
          </a:p>
        </p:txBody>
      </p:sp>
      <p:sp>
        <p:nvSpPr>
          <p:cNvPr id="239" name="Google Shape;239;p36"/>
          <p:cNvSpPr txBox="1">
            <a:spLocks noGrp="1"/>
          </p:cNvSpPr>
          <p:nvPr>
            <p:ph type="ctrTitle"/>
          </p:nvPr>
        </p:nvSpPr>
        <p:spPr>
          <a:xfrm>
            <a:off x="87687" y="4929726"/>
            <a:ext cx="1964475" cy="288675"/>
          </a:xfrm>
          <a:prstGeom prst="rect">
            <a:avLst/>
          </a:prstGeom>
        </p:spPr>
        <p:txBody>
          <a:bodyPr spcFirstLastPara="1" wrap="square" lIns="68569" tIns="68569" rIns="68569" bIns="68569" anchor="b" anchorCtr="0">
            <a:noAutofit/>
          </a:bodyPr>
          <a:lstStyle/>
          <a:p>
            <a:r>
              <a:rPr lang="en" sz="1600" b="1" dirty="0">
                <a:latin typeface="+mj-lt"/>
              </a:rPr>
              <a:t>MISSION</a:t>
            </a:r>
            <a:endParaRPr sz="1600" b="1" dirty="0">
              <a:latin typeface="+mj-lt"/>
            </a:endParaRPr>
          </a:p>
        </p:txBody>
      </p:sp>
      <p:sp>
        <p:nvSpPr>
          <p:cNvPr id="236" name="Google Shape;236;p36"/>
          <p:cNvSpPr txBox="1">
            <a:spLocks noGrp="1"/>
          </p:cNvSpPr>
          <p:nvPr>
            <p:ph type="ctrTitle" idx="3"/>
          </p:nvPr>
        </p:nvSpPr>
        <p:spPr>
          <a:xfrm>
            <a:off x="2451913" y="4932590"/>
            <a:ext cx="1964475" cy="288675"/>
          </a:xfrm>
          <a:prstGeom prst="rect">
            <a:avLst/>
          </a:prstGeom>
        </p:spPr>
        <p:txBody>
          <a:bodyPr spcFirstLastPara="1" wrap="square" lIns="68569" tIns="68569" rIns="68569" bIns="68569" anchor="b" anchorCtr="0">
            <a:noAutofit/>
          </a:bodyPr>
          <a:lstStyle/>
          <a:p>
            <a:r>
              <a:rPr lang="en" sz="1600" b="1" dirty="0">
                <a:latin typeface="+mj-lt"/>
              </a:rPr>
              <a:t>VISION</a:t>
            </a:r>
            <a:endParaRPr sz="1600" b="1" dirty="0">
              <a:latin typeface="+mj-lt"/>
            </a:endParaRPr>
          </a:p>
        </p:txBody>
      </p:sp>
      <p:sp>
        <p:nvSpPr>
          <p:cNvPr id="240" name="Google Shape;240;p36"/>
          <p:cNvSpPr txBox="1">
            <a:spLocks noGrp="1"/>
          </p:cNvSpPr>
          <p:nvPr>
            <p:ph type="subTitle" idx="4"/>
          </p:nvPr>
        </p:nvSpPr>
        <p:spPr>
          <a:xfrm>
            <a:off x="4416389" y="5129475"/>
            <a:ext cx="2225612" cy="834300"/>
          </a:xfrm>
          <a:prstGeom prst="rect">
            <a:avLst/>
          </a:prstGeom>
        </p:spPr>
        <p:txBody>
          <a:bodyPr spcFirstLastPara="1" wrap="square" lIns="68569" tIns="68569" rIns="68569" bIns="68569" anchor="t" anchorCtr="0">
            <a:noAutofit/>
          </a:bodyPr>
          <a:lstStyle/>
          <a:p>
            <a:pPr algn="just"/>
            <a:r>
              <a:rPr lang="en-US" sz="1400" dirty="0">
                <a:latin typeface="+mj-lt"/>
              </a:rPr>
              <a:t>       Our uncompromised values are integrity, diligence, teamwork,  permanence and  commitment. Where our strengths are competitive pricing, quality assurance, on-time delivery, innovative solutions, forward planning and long-term thinking. </a:t>
            </a:r>
          </a:p>
        </p:txBody>
      </p:sp>
      <p:sp>
        <p:nvSpPr>
          <p:cNvPr id="241" name="Google Shape;241;p36"/>
          <p:cNvSpPr txBox="1">
            <a:spLocks noGrp="1"/>
          </p:cNvSpPr>
          <p:nvPr>
            <p:ph type="ctrTitle" idx="5"/>
          </p:nvPr>
        </p:nvSpPr>
        <p:spPr>
          <a:xfrm>
            <a:off x="4856471" y="4933546"/>
            <a:ext cx="1964475" cy="288675"/>
          </a:xfrm>
          <a:prstGeom prst="rect">
            <a:avLst/>
          </a:prstGeom>
        </p:spPr>
        <p:txBody>
          <a:bodyPr spcFirstLastPara="1" wrap="square" lIns="68569" tIns="68569" rIns="68569" bIns="68569" anchor="b" anchorCtr="0">
            <a:noAutofit/>
          </a:bodyPr>
          <a:lstStyle/>
          <a:p>
            <a:r>
              <a:rPr lang="en" sz="1600" b="1" dirty="0">
                <a:latin typeface="+mj-lt"/>
              </a:rPr>
              <a:t>VALUES</a:t>
            </a:r>
            <a:endParaRPr sz="1600" b="1" dirty="0">
              <a:latin typeface="+mj-lt"/>
            </a:endParaRPr>
          </a:p>
        </p:txBody>
      </p:sp>
      <p:sp>
        <p:nvSpPr>
          <p:cNvPr id="235" name="Google Shape;235;p36"/>
          <p:cNvSpPr txBox="1">
            <a:spLocks noGrp="1"/>
          </p:cNvSpPr>
          <p:nvPr>
            <p:ph type="ctrTitle" idx="6"/>
          </p:nvPr>
        </p:nvSpPr>
        <p:spPr>
          <a:xfrm>
            <a:off x="142598" y="3283950"/>
            <a:ext cx="2618719" cy="790175"/>
          </a:xfrm>
          <a:prstGeom prst="rect">
            <a:avLst/>
          </a:prstGeom>
        </p:spPr>
        <p:txBody>
          <a:bodyPr spcFirstLastPara="1" wrap="square" lIns="68569" tIns="68569" rIns="68569" bIns="68569" anchor="t" anchorCtr="0">
            <a:noAutofit/>
          </a:bodyPr>
          <a:lstStyle/>
          <a:p>
            <a:r>
              <a:rPr lang="en" sz="2800" dirty="0">
                <a:solidFill>
                  <a:srgbClr val="0B7326"/>
                </a:solidFill>
                <a:latin typeface="+mj-lt"/>
              </a:rPr>
              <a:t>OUR PHILOSOPHY</a:t>
            </a:r>
            <a:endParaRPr sz="2800" dirty="0">
              <a:solidFill>
                <a:srgbClr val="0B7326"/>
              </a:solidFill>
              <a:latin typeface="+mj-lt"/>
            </a:endParaRPr>
          </a:p>
        </p:txBody>
      </p:sp>
      <p:cxnSp>
        <p:nvCxnSpPr>
          <p:cNvPr id="242" name="Google Shape;242;p36"/>
          <p:cNvCxnSpPr/>
          <p:nvPr/>
        </p:nvCxnSpPr>
        <p:spPr>
          <a:xfrm>
            <a:off x="566057" y="230165"/>
            <a:ext cx="24493" cy="2988260"/>
          </a:xfrm>
          <a:prstGeom prst="straightConnector1">
            <a:avLst/>
          </a:prstGeom>
          <a:noFill/>
          <a:ln w="127000" cap="flat" cmpd="sng">
            <a:solidFill>
              <a:schemeClr val="bg2">
                <a:lumMod val="60000"/>
                <a:lumOff val="40000"/>
              </a:schemeClr>
            </a:solidFill>
            <a:prstDash val="solid"/>
            <a:round/>
            <a:headEnd type="none" w="med" len="med"/>
            <a:tailEnd type="none" w="med" len="med"/>
          </a:ln>
        </p:spPr>
      </p:cxnSp>
      <p:grpSp>
        <p:nvGrpSpPr>
          <p:cNvPr id="243" name="Google Shape;243;p36"/>
          <p:cNvGrpSpPr/>
          <p:nvPr/>
        </p:nvGrpSpPr>
        <p:grpSpPr>
          <a:xfrm>
            <a:off x="5661088" y="4498353"/>
            <a:ext cx="355063" cy="269557"/>
            <a:chOff x="3963652" y="1999759"/>
            <a:chExt cx="374154" cy="284050"/>
          </a:xfrm>
        </p:grpSpPr>
        <p:sp>
          <p:nvSpPr>
            <p:cNvPr id="244" name="Google Shape;244;p36"/>
            <p:cNvSpPr/>
            <p:nvPr/>
          </p:nvSpPr>
          <p:spPr>
            <a:xfrm>
              <a:off x="4123441" y="2104652"/>
              <a:ext cx="214366" cy="179158"/>
            </a:xfrm>
            <a:custGeom>
              <a:avLst/>
              <a:gdLst/>
              <a:ahLst/>
              <a:cxnLst/>
              <a:rect l="l" t="t" r="r" b="b"/>
              <a:pathLst>
                <a:path w="6740" h="5633" extrusionOk="0">
                  <a:moveTo>
                    <a:pt x="6573" y="1"/>
                  </a:moveTo>
                  <a:cubicBezTo>
                    <a:pt x="6490" y="1"/>
                    <a:pt x="6395" y="84"/>
                    <a:pt x="6395" y="179"/>
                  </a:cubicBezTo>
                  <a:lnTo>
                    <a:pt x="6395" y="5275"/>
                  </a:lnTo>
                  <a:lnTo>
                    <a:pt x="180" y="5275"/>
                  </a:lnTo>
                  <a:cubicBezTo>
                    <a:pt x="84" y="5275"/>
                    <a:pt x="1" y="5346"/>
                    <a:pt x="1" y="5454"/>
                  </a:cubicBezTo>
                  <a:cubicBezTo>
                    <a:pt x="1" y="5549"/>
                    <a:pt x="72" y="5632"/>
                    <a:pt x="180" y="5632"/>
                  </a:cubicBezTo>
                  <a:lnTo>
                    <a:pt x="6561" y="5632"/>
                  </a:lnTo>
                  <a:cubicBezTo>
                    <a:pt x="6645" y="5632"/>
                    <a:pt x="6740" y="5549"/>
                    <a:pt x="6740" y="5454"/>
                  </a:cubicBezTo>
                  <a:lnTo>
                    <a:pt x="6740" y="179"/>
                  </a:lnTo>
                  <a:cubicBezTo>
                    <a:pt x="6740" y="84"/>
                    <a:pt x="6668" y="1"/>
                    <a:pt x="6573" y="1"/>
                  </a:cubicBezTo>
                  <a:close/>
                </a:path>
              </a:pathLst>
            </a:custGeom>
            <a:solidFill>
              <a:schemeClr val="dk1"/>
            </a:solidFill>
            <a:ln>
              <a:noFill/>
            </a:ln>
          </p:spPr>
          <p:txBody>
            <a:bodyPr spcFirstLastPara="1" wrap="square" lIns="68569" tIns="68569" rIns="68569" bIns="68569" anchor="ctr" anchorCtr="0">
              <a:noAutofit/>
            </a:bodyPr>
            <a:lstStyle/>
            <a:p>
              <a:endParaRPr sz="1100">
                <a:latin typeface="+mj-lt"/>
              </a:endParaRPr>
            </a:p>
          </p:txBody>
        </p:sp>
        <p:sp>
          <p:nvSpPr>
            <p:cNvPr id="245" name="Google Shape;245;p36"/>
            <p:cNvSpPr/>
            <p:nvPr/>
          </p:nvSpPr>
          <p:spPr>
            <a:xfrm>
              <a:off x="3963652" y="1999759"/>
              <a:ext cx="374154" cy="283669"/>
            </a:xfrm>
            <a:custGeom>
              <a:avLst/>
              <a:gdLst/>
              <a:ahLst/>
              <a:cxnLst/>
              <a:rect l="l" t="t" r="r" b="b"/>
              <a:pathLst>
                <a:path w="11764" h="8919" extrusionOk="0">
                  <a:moveTo>
                    <a:pt x="1036" y="1"/>
                  </a:moveTo>
                  <a:cubicBezTo>
                    <a:pt x="465" y="1"/>
                    <a:pt x="0" y="465"/>
                    <a:pt x="0" y="1024"/>
                  </a:cubicBezTo>
                  <a:lnTo>
                    <a:pt x="0" y="7847"/>
                  </a:lnTo>
                  <a:cubicBezTo>
                    <a:pt x="0" y="8418"/>
                    <a:pt x="477" y="8918"/>
                    <a:pt x="1072" y="8918"/>
                  </a:cubicBezTo>
                  <a:lnTo>
                    <a:pt x="4513" y="8918"/>
                  </a:lnTo>
                  <a:cubicBezTo>
                    <a:pt x="4608" y="8918"/>
                    <a:pt x="4692" y="8835"/>
                    <a:pt x="4692" y="8740"/>
                  </a:cubicBezTo>
                  <a:cubicBezTo>
                    <a:pt x="4692" y="8644"/>
                    <a:pt x="4620" y="8561"/>
                    <a:pt x="4513" y="8561"/>
                  </a:cubicBezTo>
                  <a:lnTo>
                    <a:pt x="1072" y="8561"/>
                  </a:lnTo>
                  <a:cubicBezTo>
                    <a:pt x="679" y="8561"/>
                    <a:pt x="358" y="8228"/>
                    <a:pt x="358" y="7847"/>
                  </a:cubicBezTo>
                  <a:lnTo>
                    <a:pt x="358" y="7799"/>
                  </a:lnTo>
                  <a:lnTo>
                    <a:pt x="358" y="7763"/>
                  </a:lnTo>
                  <a:cubicBezTo>
                    <a:pt x="405" y="7430"/>
                    <a:pt x="691" y="7168"/>
                    <a:pt x="1036" y="7168"/>
                  </a:cubicBezTo>
                  <a:lnTo>
                    <a:pt x="1358" y="7168"/>
                  </a:lnTo>
                  <a:cubicBezTo>
                    <a:pt x="1453" y="7168"/>
                    <a:pt x="1536" y="7097"/>
                    <a:pt x="1536" y="6990"/>
                  </a:cubicBezTo>
                  <a:cubicBezTo>
                    <a:pt x="1536" y="6906"/>
                    <a:pt x="1465" y="6811"/>
                    <a:pt x="1358" y="6811"/>
                  </a:cubicBezTo>
                  <a:cubicBezTo>
                    <a:pt x="1335" y="6814"/>
                    <a:pt x="1309" y="6815"/>
                    <a:pt x="1278" y="6815"/>
                  </a:cubicBezTo>
                  <a:cubicBezTo>
                    <a:pt x="1232" y="6815"/>
                    <a:pt x="1177" y="6813"/>
                    <a:pt x="1116" y="6813"/>
                  </a:cubicBezTo>
                  <a:cubicBezTo>
                    <a:pt x="905" y="6813"/>
                    <a:pt x="620" y="6839"/>
                    <a:pt x="346" y="7073"/>
                  </a:cubicBezTo>
                  <a:lnTo>
                    <a:pt x="346" y="1013"/>
                  </a:lnTo>
                  <a:cubicBezTo>
                    <a:pt x="346" y="643"/>
                    <a:pt x="655" y="322"/>
                    <a:pt x="1036" y="322"/>
                  </a:cubicBezTo>
                  <a:lnTo>
                    <a:pt x="2465" y="322"/>
                  </a:lnTo>
                  <a:lnTo>
                    <a:pt x="2465" y="6811"/>
                  </a:lnTo>
                  <a:lnTo>
                    <a:pt x="2048" y="6811"/>
                  </a:lnTo>
                  <a:cubicBezTo>
                    <a:pt x="1953" y="6811"/>
                    <a:pt x="1870" y="6894"/>
                    <a:pt x="1870" y="6990"/>
                  </a:cubicBezTo>
                  <a:cubicBezTo>
                    <a:pt x="1870" y="7085"/>
                    <a:pt x="1941" y="7168"/>
                    <a:pt x="2048" y="7168"/>
                  </a:cubicBezTo>
                  <a:lnTo>
                    <a:pt x="2620" y="7168"/>
                  </a:lnTo>
                  <a:cubicBezTo>
                    <a:pt x="2715" y="7168"/>
                    <a:pt x="2798" y="7097"/>
                    <a:pt x="2798" y="6990"/>
                  </a:cubicBezTo>
                  <a:lnTo>
                    <a:pt x="2798" y="1191"/>
                  </a:lnTo>
                  <a:lnTo>
                    <a:pt x="11407" y="1191"/>
                  </a:lnTo>
                  <a:lnTo>
                    <a:pt x="11407" y="2763"/>
                  </a:lnTo>
                  <a:cubicBezTo>
                    <a:pt x="11407" y="2858"/>
                    <a:pt x="11478" y="2941"/>
                    <a:pt x="11585" y="2941"/>
                  </a:cubicBezTo>
                  <a:cubicBezTo>
                    <a:pt x="11669" y="2941"/>
                    <a:pt x="11764" y="2870"/>
                    <a:pt x="11764" y="2763"/>
                  </a:cubicBezTo>
                  <a:lnTo>
                    <a:pt x="11764" y="1024"/>
                  </a:lnTo>
                  <a:cubicBezTo>
                    <a:pt x="11764" y="941"/>
                    <a:pt x="11692" y="858"/>
                    <a:pt x="11597" y="858"/>
                  </a:cubicBezTo>
                  <a:lnTo>
                    <a:pt x="2822" y="858"/>
                  </a:lnTo>
                  <a:lnTo>
                    <a:pt x="2822" y="179"/>
                  </a:lnTo>
                  <a:cubicBezTo>
                    <a:pt x="2822" y="84"/>
                    <a:pt x="2739" y="1"/>
                    <a:pt x="2644" y="1"/>
                  </a:cubicBezTo>
                  <a:close/>
                </a:path>
              </a:pathLst>
            </a:custGeom>
            <a:solidFill>
              <a:schemeClr val="dk1"/>
            </a:solidFill>
            <a:ln>
              <a:noFill/>
            </a:ln>
          </p:spPr>
          <p:txBody>
            <a:bodyPr spcFirstLastPara="1" wrap="square" lIns="68569" tIns="68569" rIns="68569" bIns="68569" anchor="ctr" anchorCtr="0">
              <a:noAutofit/>
            </a:bodyPr>
            <a:lstStyle/>
            <a:p>
              <a:endParaRPr sz="1100">
                <a:latin typeface="+mj-lt"/>
              </a:endParaRPr>
            </a:p>
          </p:txBody>
        </p:sp>
        <p:sp>
          <p:nvSpPr>
            <p:cNvPr id="246" name="Google Shape;246;p36"/>
            <p:cNvSpPr/>
            <p:nvPr/>
          </p:nvSpPr>
          <p:spPr>
            <a:xfrm>
              <a:off x="4069309" y="2061874"/>
              <a:ext cx="234435" cy="182911"/>
            </a:xfrm>
            <a:custGeom>
              <a:avLst/>
              <a:gdLst/>
              <a:ahLst/>
              <a:cxnLst/>
              <a:rect l="l" t="t" r="r" b="b"/>
              <a:pathLst>
                <a:path w="7371" h="5751" extrusionOk="0">
                  <a:moveTo>
                    <a:pt x="5477" y="357"/>
                  </a:moveTo>
                  <a:lnTo>
                    <a:pt x="5477" y="1631"/>
                  </a:lnTo>
                  <a:lnTo>
                    <a:pt x="3013" y="1631"/>
                  </a:lnTo>
                  <a:lnTo>
                    <a:pt x="3013" y="357"/>
                  </a:lnTo>
                  <a:close/>
                  <a:moveTo>
                    <a:pt x="2667" y="3036"/>
                  </a:moveTo>
                  <a:lnTo>
                    <a:pt x="2667" y="5394"/>
                  </a:lnTo>
                  <a:lnTo>
                    <a:pt x="1643" y="5394"/>
                  </a:lnTo>
                  <a:cubicBezTo>
                    <a:pt x="929" y="5394"/>
                    <a:pt x="358" y="4822"/>
                    <a:pt x="358" y="4120"/>
                  </a:cubicBezTo>
                  <a:lnTo>
                    <a:pt x="358" y="3036"/>
                  </a:lnTo>
                  <a:close/>
                  <a:moveTo>
                    <a:pt x="7013" y="334"/>
                  </a:moveTo>
                  <a:lnTo>
                    <a:pt x="7013" y="5394"/>
                  </a:lnTo>
                  <a:lnTo>
                    <a:pt x="3013" y="5394"/>
                  </a:lnTo>
                  <a:lnTo>
                    <a:pt x="3013" y="1977"/>
                  </a:lnTo>
                  <a:lnTo>
                    <a:pt x="5656" y="1977"/>
                  </a:lnTo>
                  <a:cubicBezTo>
                    <a:pt x="5751" y="1977"/>
                    <a:pt x="5834" y="1905"/>
                    <a:pt x="5834" y="1798"/>
                  </a:cubicBezTo>
                  <a:lnTo>
                    <a:pt x="5834" y="334"/>
                  </a:lnTo>
                  <a:close/>
                  <a:moveTo>
                    <a:pt x="179" y="0"/>
                  </a:moveTo>
                  <a:cubicBezTo>
                    <a:pt x="96" y="0"/>
                    <a:pt x="0" y="72"/>
                    <a:pt x="0" y="179"/>
                  </a:cubicBezTo>
                  <a:lnTo>
                    <a:pt x="0" y="4120"/>
                  </a:lnTo>
                  <a:cubicBezTo>
                    <a:pt x="0" y="5025"/>
                    <a:pt x="727" y="5751"/>
                    <a:pt x="1643" y="5751"/>
                  </a:cubicBezTo>
                  <a:lnTo>
                    <a:pt x="7192" y="5751"/>
                  </a:lnTo>
                  <a:cubicBezTo>
                    <a:pt x="7275" y="5751"/>
                    <a:pt x="7370" y="5679"/>
                    <a:pt x="7370" y="5572"/>
                  </a:cubicBezTo>
                  <a:lnTo>
                    <a:pt x="7370" y="179"/>
                  </a:lnTo>
                  <a:cubicBezTo>
                    <a:pt x="7358" y="72"/>
                    <a:pt x="7275" y="0"/>
                    <a:pt x="7192" y="0"/>
                  </a:cubicBezTo>
                  <a:lnTo>
                    <a:pt x="2024" y="0"/>
                  </a:lnTo>
                  <a:cubicBezTo>
                    <a:pt x="1941" y="0"/>
                    <a:pt x="1846" y="72"/>
                    <a:pt x="1846" y="179"/>
                  </a:cubicBezTo>
                  <a:cubicBezTo>
                    <a:pt x="1846" y="262"/>
                    <a:pt x="1917" y="357"/>
                    <a:pt x="2024" y="357"/>
                  </a:cubicBezTo>
                  <a:lnTo>
                    <a:pt x="2667" y="357"/>
                  </a:lnTo>
                  <a:lnTo>
                    <a:pt x="2667" y="2691"/>
                  </a:lnTo>
                  <a:lnTo>
                    <a:pt x="358" y="2691"/>
                  </a:lnTo>
                  <a:lnTo>
                    <a:pt x="358" y="357"/>
                  </a:lnTo>
                  <a:lnTo>
                    <a:pt x="1322" y="357"/>
                  </a:lnTo>
                  <a:cubicBezTo>
                    <a:pt x="1417" y="357"/>
                    <a:pt x="1501" y="274"/>
                    <a:pt x="1501" y="179"/>
                  </a:cubicBezTo>
                  <a:cubicBezTo>
                    <a:pt x="1501" y="84"/>
                    <a:pt x="1429" y="0"/>
                    <a:pt x="1322" y="0"/>
                  </a:cubicBezTo>
                  <a:close/>
                </a:path>
              </a:pathLst>
            </a:custGeom>
            <a:solidFill>
              <a:schemeClr val="dk1"/>
            </a:solidFill>
            <a:ln>
              <a:noFill/>
            </a:ln>
          </p:spPr>
          <p:txBody>
            <a:bodyPr spcFirstLastPara="1" wrap="square" lIns="68569" tIns="68569" rIns="68569" bIns="68569" anchor="ctr" anchorCtr="0">
              <a:noAutofit/>
            </a:bodyPr>
            <a:lstStyle/>
            <a:p>
              <a:endParaRPr sz="1100">
                <a:latin typeface="+mj-lt"/>
              </a:endParaRPr>
            </a:p>
          </p:txBody>
        </p:sp>
      </p:grpSp>
      <p:grpSp>
        <p:nvGrpSpPr>
          <p:cNvPr id="247" name="Google Shape;247;p36"/>
          <p:cNvGrpSpPr/>
          <p:nvPr/>
        </p:nvGrpSpPr>
        <p:grpSpPr>
          <a:xfrm>
            <a:off x="3274215" y="4488595"/>
            <a:ext cx="319871" cy="287153"/>
            <a:chOff x="3441065" y="4302505"/>
            <a:chExt cx="337069" cy="302593"/>
          </a:xfrm>
        </p:grpSpPr>
        <p:sp>
          <p:nvSpPr>
            <p:cNvPr id="248" name="Google Shape;248;p36"/>
            <p:cNvSpPr/>
            <p:nvPr/>
          </p:nvSpPr>
          <p:spPr>
            <a:xfrm>
              <a:off x="3441065" y="4366941"/>
              <a:ext cx="337069" cy="173655"/>
            </a:xfrm>
            <a:custGeom>
              <a:avLst/>
              <a:gdLst/>
              <a:ahLst/>
              <a:cxnLst/>
              <a:rect l="l" t="t" r="r" b="b"/>
              <a:pathLst>
                <a:path w="10598" h="5460" extrusionOk="0">
                  <a:moveTo>
                    <a:pt x="5062" y="1"/>
                  </a:moveTo>
                  <a:cubicBezTo>
                    <a:pt x="3977" y="1"/>
                    <a:pt x="2891" y="303"/>
                    <a:pt x="1834" y="951"/>
                  </a:cubicBezTo>
                  <a:cubicBezTo>
                    <a:pt x="1001" y="1463"/>
                    <a:pt x="418" y="2058"/>
                    <a:pt x="156" y="2368"/>
                  </a:cubicBezTo>
                  <a:cubicBezTo>
                    <a:pt x="1" y="2546"/>
                    <a:pt x="1" y="2808"/>
                    <a:pt x="168" y="2987"/>
                  </a:cubicBezTo>
                  <a:cubicBezTo>
                    <a:pt x="1001" y="3844"/>
                    <a:pt x="1870" y="4475"/>
                    <a:pt x="2739" y="4892"/>
                  </a:cubicBezTo>
                  <a:cubicBezTo>
                    <a:pt x="2763" y="4916"/>
                    <a:pt x="2787" y="4916"/>
                    <a:pt x="2823" y="4916"/>
                  </a:cubicBezTo>
                  <a:cubicBezTo>
                    <a:pt x="2977" y="4916"/>
                    <a:pt x="3037" y="4689"/>
                    <a:pt x="2894" y="4618"/>
                  </a:cubicBezTo>
                  <a:cubicBezTo>
                    <a:pt x="2049" y="4213"/>
                    <a:pt x="1215" y="3582"/>
                    <a:pt x="406" y="2773"/>
                  </a:cubicBezTo>
                  <a:cubicBezTo>
                    <a:pt x="346" y="2713"/>
                    <a:pt x="346" y="2630"/>
                    <a:pt x="406" y="2570"/>
                  </a:cubicBezTo>
                  <a:cubicBezTo>
                    <a:pt x="799" y="2130"/>
                    <a:pt x="2061" y="868"/>
                    <a:pt x="3918" y="451"/>
                  </a:cubicBezTo>
                  <a:lnTo>
                    <a:pt x="3918" y="451"/>
                  </a:lnTo>
                  <a:cubicBezTo>
                    <a:pt x="3561" y="665"/>
                    <a:pt x="3263" y="963"/>
                    <a:pt x="3025" y="1320"/>
                  </a:cubicBezTo>
                  <a:cubicBezTo>
                    <a:pt x="2977" y="1403"/>
                    <a:pt x="3001" y="1487"/>
                    <a:pt x="3073" y="1534"/>
                  </a:cubicBezTo>
                  <a:cubicBezTo>
                    <a:pt x="3098" y="1551"/>
                    <a:pt x="3126" y="1559"/>
                    <a:pt x="3154" y="1559"/>
                  </a:cubicBezTo>
                  <a:cubicBezTo>
                    <a:pt x="3204" y="1559"/>
                    <a:pt x="3252" y="1533"/>
                    <a:pt x="3275" y="1487"/>
                  </a:cubicBezTo>
                  <a:cubicBezTo>
                    <a:pt x="3728" y="772"/>
                    <a:pt x="4490" y="367"/>
                    <a:pt x="5299" y="367"/>
                  </a:cubicBezTo>
                  <a:cubicBezTo>
                    <a:pt x="6609" y="367"/>
                    <a:pt x="7680" y="1439"/>
                    <a:pt x="7680" y="2749"/>
                  </a:cubicBezTo>
                  <a:cubicBezTo>
                    <a:pt x="7680" y="3820"/>
                    <a:pt x="6954" y="4773"/>
                    <a:pt x="5930" y="5047"/>
                  </a:cubicBezTo>
                  <a:cubicBezTo>
                    <a:pt x="5720" y="5103"/>
                    <a:pt x="5510" y="5130"/>
                    <a:pt x="5305" y="5130"/>
                  </a:cubicBezTo>
                  <a:cubicBezTo>
                    <a:pt x="4250" y="5130"/>
                    <a:pt x="3302" y="4424"/>
                    <a:pt x="3013" y="3368"/>
                  </a:cubicBezTo>
                  <a:cubicBezTo>
                    <a:pt x="2954" y="3154"/>
                    <a:pt x="2918" y="2951"/>
                    <a:pt x="2918" y="2737"/>
                  </a:cubicBezTo>
                  <a:cubicBezTo>
                    <a:pt x="2918" y="2487"/>
                    <a:pt x="2966" y="2249"/>
                    <a:pt x="3037" y="2011"/>
                  </a:cubicBezTo>
                  <a:cubicBezTo>
                    <a:pt x="3073" y="1915"/>
                    <a:pt x="3025" y="1844"/>
                    <a:pt x="2942" y="1820"/>
                  </a:cubicBezTo>
                  <a:cubicBezTo>
                    <a:pt x="2920" y="1812"/>
                    <a:pt x="2899" y="1808"/>
                    <a:pt x="2880" y="1808"/>
                  </a:cubicBezTo>
                  <a:cubicBezTo>
                    <a:pt x="2816" y="1808"/>
                    <a:pt x="2767" y="1851"/>
                    <a:pt x="2739" y="1915"/>
                  </a:cubicBezTo>
                  <a:cubicBezTo>
                    <a:pt x="2656" y="2189"/>
                    <a:pt x="2608" y="2475"/>
                    <a:pt x="2608" y="2737"/>
                  </a:cubicBezTo>
                  <a:cubicBezTo>
                    <a:pt x="2608" y="2975"/>
                    <a:pt x="2644" y="3213"/>
                    <a:pt x="2704" y="3439"/>
                  </a:cubicBezTo>
                  <a:cubicBezTo>
                    <a:pt x="2858" y="4058"/>
                    <a:pt x="3251" y="4582"/>
                    <a:pt x="3739" y="4928"/>
                  </a:cubicBezTo>
                  <a:cubicBezTo>
                    <a:pt x="3632" y="4892"/>
                    <a:pt x="3549" y="4868"/>
                    <a:pt x="3442" y="4820"/>
                  </a:cubicBezTo>
                  <a:cubicBezTo>
                    <a:pt x="3427" y="4816"/>
                    <a:pt x="3412" y="4813"/>
                    <a:pt x="3396" y="4813"/>
                  </a:cubicBezTo>
                  <a:cubicBezTo>
                    <a:pt x="3334" y="4813"/>
                    <a:pt x="3270" y="4849"/>
                    <a:pt x="3251" y="4916"/>
                  </a:cubicBezTo>
                  <a:cubicBezTo>
                    <a:pt x="3216" y="4987"/>
                    <a:pt x="3263" y="5070"/>
                    <a:pt x="3335" y="5106"/>
                  </a:cubicBezTo>
                  <a:cubicBezTo>
                    <a:pt x="3996" y="5346"/>
                    <a:pt x="4652" y="5460"/>
                    <a:pt x="5299" y="5460"/>
                  </a:cubicBezTo>
                  <a:cubicBezTo>
                    <a:pt x="6446" y="5460"/>
                    <a:pt x="7563" y="5103"/>
                    <a:pt x="8621" y="4463"/>
                  </a:cubicBezTo>
                  <a:cubicBezTo>
                    <a:pt x="9502" y="3927"/>
                    <a:pt x="10145" y="3308"/>
                    <a:pt x="10443" y="2975"/>
                  </a:cubicBezTo>
                  <a:cubicBezTo>
                    <a:pt x="10597" y="2808"/>
                    <a:pt x="10586" y="2511"/>
                    <a:pt x="10395" y="2356"/>
                  </a:cubicBezTo>
                  <a:cubicBezTo>
                    <a:pt x="10062" y="2058"/>
                    <a:pt x="9728" y="1784"/>
                    <a:pt x="9383" y="1546"/>
                  </a:cubicBezTo>
                  <a:cubicBezTo>
                    <a:pt x="9357" y="1529"/>
                    <a:pt x="9327" y="1521"/>
                    <a:pt x="9298" y="1521"/>
                  </a:cubicBezTo>
                  <a:cubicBezTo>
                    <a:pt x="9246" y="1521"/>
                    <a:pt x="9194" y="1544"/>
                    <a:pt x="9157" y="1582"/>
                  </a:cubicBezTo>
                  <a:cubicBezTo>
                    <a:pt x="9109" y="1653"/>
                    <a:pt x="9133" y="1737"/>
                    <a:pt x="9192" y="1796"/>
                  </a:cubicBezTo>
                  <a:cubicBezTo>
                    <a:pt x="9514" y="2034"/>
                    <a:pt x="9847" y="2296"/>
                    <a:pt x="10169" y="2594"/>
                  </a:cubicBezTo>
                  <a:cubicBezTo>
                    <a:pt x="10228" y="2653"/>
                    <a:pt x="10228" y="2737"/>
                    <a:pt x="10181" y="2796"/>
                  </a:cubicBezTo>
                  <a:cubicBezTo>
                    <a:pt x="9788" y="3225"/>
                    <a:pt x="8550" y="4439"/>
                    <a:pt x="6835" y="4939"/>
                  </a:cubicBezTo>
                  <a:cubicBezTo>
                    <a:pt x="8311" y="3904"/>
                    <a:pt x="8359" y="1737"/>
                    <a:pt x="6954" y="629"/>
                  </a:cubicBezTo>
                  <a:lnTo>
                    <a:pt x="6954" y="629"/>
                  </a:lnTo>
                  <a:cubicBezTo>
                    <a:pt x="7538" y="820"/>
                    <a:pt x="8121" y="1106"/>
                    <a:pt x="8692" y="1463"/>
                  </a:cubicBezTo>
                  <a:cubicBezTo>
                    <a:pt x="8722" y="1476"/>
                    <a:pt x="8752" y="1482"/>
                    <a:pt x="8780" y="1482"/>
                  </a:cubicBezTo>
                  <a:cubicBezTo>
                    <a:pt x="8831" y="1482"/>
                    <a:pt x="8876" y="1461"/>
                    <a:pt x="8907" y="1415"/>
                  </a:cubicBezTo>
                  <a:cubicBezTo>
                    <a:pt x="8954" y="1344"/>
                    <a:pt x="8931" y="1249"/>
                    <a:pt x="8859" y="1201"/>
                  </a:cubicBezTo>
                  <a:cubicBezTo>
                    <a:pt x="7632" y="426"/>
                    <a:pt x="6348" y="1"/>
                    <a:pt x="5062" y="1"/>
                  </a:cubicBezTo>
                  <a:close/>
                </a:path>
              </a:pathLst>
            </a:custGeom>
            <a:solidFill>
              <a:schemeClr val="dk1"/>
            </a:solidFill>
            <a:ln>
              <a:noFill/>
            </a:ln>
          </p:spPr>
          <p:txBody>
            <a:bodyPr spcFirstLastPara="1" wrap="square" lIns="68569" tIns="68569" rIns="68569" bIns="68569" anchor="ctr" anchorCtr="0">
              <a:noAutofit/>
            </a:bodyPr>
            <a:lstStyle/>
            <a:p>
              <a:endParaRPr sz="1100">
                <a:latin typeface="+mj-lt"/>
              </a:endParaRPr>
            </a:p>
          </p:txBody>
        </p:sp>
        <p:sp>
          <p:nvSpPr>
            <p:cNvPr id="249" name="Google Shape;249;p36"/>
            <p:cNvSpPr/>
            <p:nvPr/>
          </p:nvSpPr>
          <p:spPr>
            <a:xfrm>
              <a:off x="3572864" y="4423300"/>
              <a:ext cx="76141" cy="61479"/>
            </a:xfrm>
            <a:custGeom>
              <a:avLst/>
              <a:gdLst/>
              <a:ahLst/>
              <a:cxnLst/>
              <a:rect l="l" t="t" r="r" b="b"/>
              <a:pathLst>
                <a:path w="2394" h="1933" extrusionOk="0">
                  <a:moveTo>
                    <a:pt x="1143" y="0"/>
                  </a:moveTo>
                  <a:cubicBezTo>
                    <a:pt x="465" y="0"/>
                    <a:pt x="0" y="679"/>
                    <a:pt x="238" y="1322"/>
                  </a:cubicBezTo>
                  <a:cubicBezTo>
                    <a:pt x="258" y="1381"/>
                    <a:pt x="326" y="1423"/>
                    <a:pt x="396" y="1423"/>
                  </a:cubicBezTo>
                  <a:cubicBezTo>
                    <a:pt x="411" y="1423"/>
                    <a:pt x="426" y="1421"/>
                    <a:pt x="441" y="1417"/>
                  </a:cubicBezTo>
                  <a:cubicBezTo>
                    <a:pt x="524" y="1382"/>
                    <a:pt x="560" y="1298"/>
                    <a:pt x="536" y="1203"/>
                  </a:cubicBezTo>
                  <a:cubicBezTo>
                    <a:pt x="354" y="738"/>
                    <a:pt x="729" y="308"/>
                    <a:pt x="1156" y="308"/>
                  </a:cubicBezTo>
                  <a:cubicBezTo>
                    <a:pt x="1287" y="308"/>
                    <a:pt x="1422" y="349"/>
                    <a:pt x="1548" y="441"/>
                  </a:cubicBezTo>
                  <a:cubicBezTo>
                    <a:pt x="2036" y="822"/>
                    <a:pt x="1774" y="1620"/>
                    <a:pt x="1143" y="1620"/>
                  </a:cubicBezTo>
                  <a:cubicBezTo>
                    <a:pt x="1048" y="1620"/>
                    <a:pt x="953" y="1608"/>
                    <a:pt x="881" y="1560"/>
                  </a:cubicBezTo>
                  <a:cubicBezTo>
                    <a:pt x="860" y="1554"/>
                    <a:pt x="840" y="1551"/>
                    <a:pt x="819" y="1551"/>
                  </a:cubicBezTo>
                  <a:cubicBezTo>
                    <a:pt x="759" y="1551"/>
                    <a:pt x="703" y="1578"/>
                    <a:pt x="667" y="1632"/>
                  </a:cubicBezTo>
                  <a:cubicBezTo>
                    <a:pt x="643" y="1715"/>
                    <a:pt x="667" y="1798"/>
                    <a:pt x="738" y="1846"/>
                  </a:cubicBezTo>
                  <a:cubicBezTo>
                    <a:pt x="869" y="1904"/>
                    <a:pt x="1009" y="1933"/>
                    <a:pt x="1148" y="1933"/>
                  </a:cubicBezTo>
                  <a:cubicBezTo>
                    <a:pt x="1438" y="1933"/>
                    <a:pt x="1724" y="1806"/>
                    <a:pt x="1917" y="1548"/>
                  </a:cubicBezTo>
                  <a:cubicBezTo>
                    <a:pt x="2393" y="917"/>
                    <a:pt x="1965" y="0"/>
                    <a:pt x="1143" y="0"/>
                  </a:cubicBezTo>
                  <a:close/>
                </a:path>
              </a:pathLst>
            </a:custGeom>
            <a:solidFill>
              <a:schemeClr val="dk1"/>
            </a:solidFill>
            <a:ln>
              <a:noFill/>
            </a:ln>
          </p:spPr>
          <p:txBody>
            <a:bodyPr spcFirstLastPara="1" wrap="square" lIns="68569" tIns="68569" rIns="68569" bIns="68569" anchor="ctr" anchorCtr="0">
              <a:noAutofit/>
            </a:bodyPr>
            <a:lstStyle/>
            <a:p>
              <a:endParaRPr sz="1100">
                <a:latin typeface="+mj-lt"/>
              </a:endParaRPr>
            </a:p>
          </p:txBody>
        </p:sp>
        <p:sp>
          <p:nvSpPr>
            <p:cNvPr id="250" name="Google Shape;250;p36"/>
            <p:cNvSpPr/>
            <p:nvPr/>
          </p:nvSpPr>
          <p:spPr>
            <a:xfrm>
              <a:off x="3619045" y="4394485"/>
              <a:ext cx="46626" cy="39088"/>
            </a:xfrm>
            <a:custGeom>
              <a:avLst/>
              <a:gdLst/>
              <a:ahLst/>
              <a:cxnLst/>
              <a:rect l="l" t="t" r="r" b="b"/>
              <a:pathLst>
                <a:path w="1466" h="1229" extrusionOk="0">
                  <a:moveTo>
                    <a:pt x="782" y="310"/>
                  </a:moveTo>
                  <a:cubicBezTo>
                    <a:pt x="917" y="310"/>
                    <a:pt x="1054" y="400"/>
                    <a:pt x="1096" y="549"/>
                  </a:cubicBezTo>
                  <a:cubicBezTo>
                    <a:pt x="1120" y="716"/>
                    <a:pt x="1013" y="871"/>
                    <a:pt x="858" y="906"/>
                  </a:cubicBezTo>
                  <a:cubicBezTo>
                    <a:pt x="834" y="912"/>
                    <a:pt x="810" y="914"/>
                    <a:pt x="788" y="914"/>
                  </a:cubicBezTo>
                  <a:cubicBezTo>
                    <a:pt x="553" y="914"/>
                    <a:pt x="406" y="648"/>
                    <a:pt x="537" y="442"/>
                  </a:cubicBezTo>
                  <a:cubicBezTo>
                    <a:pt x="599" y="351"/>
                    <a:pt x="690" y="310"/>
                    <a:pt x="782" y="310"/>
                  </a:cubicBezTo>
                  <a:close/>
                  <a:moveTo>
                    <a:pt x="791" y="1"/>
                  </a:moveTo>
                  <a:cubicBezTo>
                    <a:pt x="598" y="1"/>
                    <a:pt x="403" y="88"/>
                    <a:pt x="275" y="275"/>
                  </a:cubicBezTo>
                  <a:cubicBezTo>
                    <a:pt x="1" y="692"/>
                    <a:pt x="321" y="1229"/>
                    <a:pt x="792" y="1229"/>
                  </a:cubicBezTo>
                  <a:cubicBezTo>
                    <a:pt x="833" y="1229"/>
                    <a:pt x="875" y="1225"/>
                    <a:pt x="918" y="1216"/>
                  </a:cubicBezTo>
                  <a:cubicBezTo>
                    <a:pt x="1251" y="1145"/>
                    <a:pt x="1465" y="811"/>
                    <a:pt x="1394" y="490"/>
                  </a:cubicBezTo>
                  <a:cubicBezTo>
                    <a:pt x="1331" y="176"/>
                    <a:pt x="1064" y="1"/>
                    <a:pt x="791" y="1"/>
                  </a:cubicBezTo>
                  <a:close/>
                </a:path>
              </a:pathLst>
            </a:custGeom>
            <a:solidFill>
              <a:schemeClr val="dk1"/>
            </a:solidFill>
            <a:ln>
              <a:noFill/>
            </a:ln>
          </p:spPr>
          <p:txBody>
            <a:bodyPr spcFirstLastPara="1" wrap="square" lIns="68569" tIns="68569" rIns="68569" bIns="68569" anchor="ctr" anchorCtr="0">
              <a:noAutofit/>
            </a:bodyPr>
            <a:lstStyle/>
            <a:p>
              <a:endParaRPr sz="1100">
                <a:latin typeface="+mj-lt"/>
              </a:endParaRPr>
            </a:p>
          </p:txBody>
        </p:sp>
        <p:sp>
          <p:nvSpPr>
            <p:cNvPr id="251" name="Google Shape;251;p36"/>
            <p:cNvSpPr/>
            <p:nvPr/>
          </p:nvSpPr>
          <p:spPr>
            <a:xfrm>
              <a:off x="3604669" y="4302505"/>
              <a:ext cx="9860" cy="42046"/>
            </a:xfrm>
            <a:custGeom>
              <a:avLst/>
              <a:gdLst/>
              <a:ahLst/>
              <a:cxnLst/>
              <a:rect l="l" t="t" r="r" b="b"/>
              <a:pathLst>
                <a:path w="310" h="1322" extrusionOk="0">
                  <a:moveTo>
                    <a:pt x="143" y="0"/>
                  </a:moveTo>
                  <a:cubicBezTo>
                    <a:pt x="60" y="0"/>
                    <a:pt x="0" y="72"/>
                    <a:pt x="0" y="155"/>
                  </a:cubicBezTo>
                  <a:lnTo>
                    <a:pt x="0" y="1179"/>
                  </a:lnTo>
                  <a:cubicBezTo>
                    <a:pt x="0" y="1262"/>
                    <a:pt x="72" y="1322"/>
                    <a:pt x="143" y="1322"/>
                  </a:cubicBezTo>
                  <a:cubicBezTo>
                    <a:pt x="238" y="1322"/>
                    <a:pt x="298" y="1250"/>
                    <a:pt x="298" y="1179"/>
                  </a:cubicBezTo>
                  <a:lnTo>
                    <a:pt x="298" y="155"/>
                  </a:lnTo>
                  <a:cubicBezTo>
                    <a:pt x="310" y="72"/>
                    <a:pt x="238" y="0"/>
                    <a:pt x="143" y="0"/>
                  </a:cubicBezTo>
                  <a:close/>
                </a:path>
              </a:pathLst>
            </a:custGeom>
            <a:solidFill>
              <a:schemeClr val="dk1"/>
            </a:solidFill>
            <a:ln>
              <a:noFill/>
            </a:ln>
          </p:spPr>
          <p:txBody>
            <a:bodyPr spcFirstLastPara="1" wrap="square" lIns="68569" tIns="68569" rIns="68569" bIns="68569" anchor="ctr" anchorCtr="0">
              <a:noAutofit/>
            </a:bodyPr>
            <a:lstStyle/>
            <a:p>
              <a:endParaRPr sz="1100">
                <a:latin typeface="+mj-lt"/>
              </a:endParaRPr>
            </a:p>
          </p:txBody>
        </p:sp>
        <p:sp>
          <p:nvSpPr>
            <p:cNvPr id="252" name="Google Shape;252;p36"/>
            <p:cNvSpPr/>
            <p:nvPr/>
          </p:nvSpPr>
          <p:spPr>
            <a:xfrm>
              <a:off x="3528178" y="4315926"/>
              <a:ext cx="22359" cy="40742"/>
            </a:xfrm>
            <a:custGeom>
              <a:avLst/>
              <a:gdLst/>
              <a:ahLst/>
              <a:cxnLst/>
              <a:rect l="l" t="t" r="r" b="b"/>
              <a:pathLst>
                <a:path w="703" h="1281" extrusionOk="0">
                  <a:moveTo>
                    <a:pt x="163" y="1"/>
                  </a:moveTo>
                  <a:cubicBezTo>
                    <a:pt x="149" y="1"/>
                    <a:pt x="134" y="3"/>
                    <a:pt x="119" y="7"/>
                  </a:cubicBezTo>
                  <a:cubicBezTo>
                    <a:pt x="48" y="43"/>
                    <a:pt x="0" y="126"/>
                    <a:pt x="36" y="209"/>
                  </a:cubicBezTo>
                  <a:lnTo>
                    <a:pt x="393" y="1174"/>
                  </a:lnTo>
                  <a:cubicBezTo>
                    <a:pt x="417" y="1233"/>
                    <a:pt x="477" y="1281"/>
                    <a:pt x="536" y="1281"/>
                  </a:cubicBezTo>
                  <a:cubicBezTo>
                    <a:pt x="631" y="1281"/>
                    <a:pt x="703" y="1174"/>
                    <a:pt x="679" y="1067"/>
                  </a:cubicBezTo>
                  <a:lnTo>
                    <a:pt x="322" y="102"/>
                  </a:lnTo>
                  <a:cubicBezTo>
                    <a:pt x="292" y="43"/>
                    <a:pt x="231" y="1"/>
                    <a:pt x="163" y="1"/>
                  </a:cubicBezTo>
                  <a:close/>
                </a:path>
              </a:pathLst>
            </a:custGeom>
            <a:solidFill>
              <a:schemeClr val="dk1"/>
            </a:solidFill>
            <a:ln>
              <a:noFill/>
            </a:ln>
          </p:spPr>
          <p:txBody>
            <a:bodyPr spcFirstLastPara="1" wrap="square" lIns="68569" tIns="68569" rIns="68569" bIns="68569" anchor="ctr" anchorCtr="0">
              <a:noAutofit/>
            </a:bodyPr>
            <a:lstStyle/>
            <a:p>
              <a:endParaRPr sz="1100">
                <a:latin typeface="+mj-lt"/>
              </a:endParaRPr>
            </a:p>
          </p:txBody>
        </p:sp>
        <p:sp>
          <p:nvSpPr>
            <p:cNvPr id="253" name="Google Shape;253;p36"/>
            <p:cNvSpPr/>
            <p:nvPr/>
          </p:nvSpPr>
          <p:spPr>
            <a:xfrm>
              <a:off x="3457730" y="4348590"/>
              <a:ext cx="32600" cy="35367"/>
            </a:xfrm>
            <a:custGeom>
              <a:avLst/>
              <a:gdLst/>
              <a:ahLst/>
              <a:cxnLst/>
              <a:rect l="l" t="t" r="r" b="b"/>
              <a:pathLst>
                <a:path w="1025" h="1112" extrusionOk="0">
                  <a:moveTo>
                    <a:pt x="183" y="0"/>
                  </a:moveTo>
                  <a:cubicBezTo>
                    <a:pt x="147" y="0"/>
                    <a:pt x="110" y="13"/>
                    <a:pt x="72" y="40"/>
                  </a:cubicBezTo>
                  <a:cubicBezTo>
                    <a:pt x="13" y="99"/>
                    <a:pt x="1" y="194"/>
                    <a:pt x="60" y="266"/>
                  </a:cubicBezTo>
                  <a:lnTo>
                    <a:pt x="715" y="1052"/>
                  </a:lnTo>
                  <a:cubicBezTo>
                    <a:pt x="751" y="1087"/>
                    <a:pt x="787" y="1111"/>
                    <a:pt x="834" y="1111"/>
                  </a:cubicBezTo>
                  <a:cubicBezTo>
                    <a:pt x="953" y="1099"/>
                    <a:pt x="1025" y="944"/>
                    <a:pt x="953" y="849"/>
                  </a:cubicBezTo>
                  <a:lnTo>
                    <a:pt x="298" y="51"/>
                  </a:lnTo>
                  <a:cubicBezTo>
                    <a:pt x="266" y="19"/>
                    <a:pt x="226" y="0"/>
                    <a:pt x="183" y="0"/>
                  </a:cubicBezTo>
                  <a:close/>
                </a:path>
              </a:pathLst>
            </a:custGeom>
            <a:solidFill>
              <a:schemeClr val="dk1"/>
            </a:solidFill>
            <a:ln>
              <a:noFill/>
            </a:ln>
          </p:spPr>
          <p:txBody>
            <a:bodyPr spcFirstLastPara="1" wrap="square" lIns="68569" tIns="68569" rIns="68569" bIns="68569" anchor="ctr" anchorCtr="0">
              <a:noAutofit/>
            </a:bodyPr>
            <a:lstStyle/>
            <a:p>
              <a:endParaRPr sz="1100">
                <a:latin typeface="+mj-lt"/>
              </a:endParaRPr>
            </a:p>
          </p:txBody>
        </p:sp>
        <p:sp>
          <p:nvSpPr>
            <p:cNvPr id="254" name="Google Shape;254;p36"/>
            <p:cNvSpPr/>
            <p:nvPr/>
          </p:nvSpPr>
          <p:spPr>
            <a:xfrm>
              <a:off x="3727723" y="4351611"/>
              <a:ext cx="32218" cy="34954"/>
            </a:xfrm>
            <a:custGeom>
              <a:avLst/>
              <a:gdLst/>
              <a:ahLst/>
              <a:cxnLst/>
              <a:rect l="l" t="t" r="r" b="b"/>
              <a:pathLst>
                <a:path w="1013" h="1099" extrusionOk="0">
                  <a:moveTo>
                    <a:pt x="834" y="1"/>
                  </a:moveTo>
                  <a:cubicBezTo>
                    <a:pt x="791" y="1"/>
                    <a:pt x="748" y="19"/>
                    <a:pt x="715" y="52"/>
                  </a:cubicBezTo>
                  <a:lnTo>
                    <a:pt x="60" y="838"/>
                  </a:lnTo>
                  <a:cubicBezTo>
                    <a:pt x="1" y="897"/>
                    <a:pt x="13" y="1004"/>
                    <a:pt x="72" y="1064"/>
                  </a:cubicBezTo>
                  <a:cubicBezTo>
                    <a:pt x="96" y="1088"/>
                    <a:pt x="128" y="1098"/>
                    <a:pt x="161" y="1098"/>
                  </a:cubicBezTo>
                  <a:cubicBezTo>
                    <a:pt x="211" y="1098"/>
                    <a:pt x="263" y="1075"/>
                    <a:pt x="299" y="1040"/>
                  </a:cubicBezTo>
                  <a:lnTo>
                    <a:pt x="953" y="254"/>
                  </a:lnTo>
                  <a:cubicBezTo>
                    <a:pt x="1013" y="183"/>
                    <a:pt x="1013" y="76"/>
                    <a:pt x="930" y="40"/>
                  </a:cubicBezTo>
                  <a:cubicBezTo>
                    <a:pt x="903" y="13"/>
                    <a:pt x="869" y="1"/>
                    <a:pt x="834" y="1"/>
                  </a:cubicBezTo>
                  <a:close/>
                </a:path>
              </a:pathLst>
            </a:custGeom>
            <a:solidFill>
              <a:schemeClr val="dk1"/>
            </a:solidFill>
            <a:ln>
              <a:noFill/>
            </a:ln>
          </p:spPr>
          <p:txBody>
            <a:bodyPr spcFirstLastPara="1" wrap="square" lIns="68569" tIns="68569" rIns="68569" bIns="68569" anchor="ctr" anchorCtr="0">
              <a:noAutofit/>
            </a:bodyPr>
            <a:lstStyle/>
            <a:p>
              <a:endParaRPr sz="1100">
                <a:latin typeface="+mj-lt"/>
              </a:endParaRPr>
            </a:p>
          </p:txBody>
        </p:sp>
        <p:sp>
          <p:nvSpPr>
            <p:cNvPr id="255" name="Google Shape;255;p36"/>
            <p:cNvSpPr/>
            <p:nvPr/>
          </p:nvSpPr>
          <p:spPr>
            <a:xfrm>
              <a:off x="3668279" y="4315926"/>
              <a:ext cx="22391" cy="40742"/>
            </a:xfrm>
            <a:custGeom>
              <a:avLst/>
              <a:gdLst/>
              <a:ahLst/>
              <a:cxnLst/>
              <a:rect l="l" t="t" r="r" b="b"/>
              <a:pathLst>
                <a:path w="704" h="1281" extrusionOk="0">
                  <a:moveTo>
                    <a:pt x="544" y="1"/>
                  </a:moveTo>
                  <a:cubicBezTo>
                    <a:pt x="481" y="1"/>
                    <a:pt x="413" y="43"/>
                    <a:pt x="394" y="102"/>
                  </a:cubicBezTo>
                  <a:lnTo>
                    <a:pt x="36" y="1067"/>
                  </a:lnTo>
                  <a:cubicBezTo>
                    <a:pt x="1" y="1174"/>
                    <a:pt x="84" y="1281"/>
                    <a:pt x="179" y="1281"/>
                  </a:cubicBezTo>
                  <a:cubicBezTo>
                    <a:pt x="239" y="1281"/>
                    <a:pt x="298" y="1233"/>
                    <a:pt x="334" y="1174"/>
                  </a:cubicBezTo>
                  <a:lnTo>
                    <a:pt x="691" y="209"/>
                  </a:lnTo>
                  <a:cubicBezTo>
                    <a:pt x="703" y="126"/>
                    <a:pt x="655" y="43"/>
                    <a:pt x="584" y="7"/>
                  </a:cubicBezTo>
                  <a:cubicBezTo>
                    <a:pt x="571" y="3"/>
                    <a:pt x="558" y="1"/>
                    <a:pt x="544" y="1"/>
                  </a:cubicBezTo>
                  <a:close/>
                </a:path>
              </a:pathLst>
            </a:custGeom>
            <a:solidFill>
              <a:schemeClr val="dk1"/>
            </a:solidFill>
            <a:ln>
              <a:noFill/>
            </a:ln>
          </p:spPr>
          <p:txBody>
            <a:bodyPr spcFirstLastPara="1" wrap="square" lIns="68569" tIns="68569" rIns="68569" bIns="68569" anchor="ctr" anchorCtr="0">
              <a:noAutofit/>
            </a:bodyPr>
            <a:lstStyle/>
            <a:p>
              <a:endParaRPr sz="1100">
                <a:latin typeface="+mj-lt"/>
              </a:endParaRPr>
            </a:p>
          </p:txBody>
        </p:sp>
        <p:sp>
          <p:nvSpPr>
            <p:cNvPr id="256" name="Google Shape;256;p36"/>
            <p:cNvSpPr/>
            <p:nvPr/>
          </p:nvSpPr>
          <p:spPr>
            <a:xfrm>
              <a:off x="3603143" y="4563019"/>
              <a:ext cx="9891" cy="42078"/>
            </a:xfrm>
            <a:custGeom>
              <a:avLst/>
              <a:gdLst/>
              <a:ahLst/>
              <a:cxnLst/>
              <a:rect l="l" t="t" r="r" b="b"/>
              <a:pathLst>
                <a:path w="311" h="1323" extrusionOk="0">
                  <a:moveTo>
                    <a:pt x="144" y="1"/>
                  </a:moveTo>
                  <a:cubicBezTo>
                    <a:pt x="60" y="1"/>
                    <a:pt x="1" y="72"/>
                    <a:pt x="1" y="144"/>
                  </a:cubicBezTo>
                  <a:lnTo>
                    <a:pt x="1" y="1168"/>
                  </a:lnTo>
                  <a:cubicBezTo>
                    <a:pt x="1" y="1263"/>
                    <a:pt x="72" y="1322"/>
                    <a:pt x="144" y="1322"/>
                  </a:cubicBezTo>
                  <a:cubicBezTo>
                    <a:pt x="239" y="1322"/>
                    <a:pt x="298" y="1251"/>
                    <a:pt x="298" y="1168"/>
                  </a:cubicBezTo>
                  <a:lnTo>
                    <a:pt x="298" y="144"/>
                  </a:lnTo>
                  <a:cubicBezTo>
                    <a:pt x="310" y="72"/>
                    <a:pt x="239" y="1"/>
                    <a:pt x="144" y="1"/>
                  </a:cubicBezTo>
                  <a:close/>
                </a:path>
              </a:pathLst>
            </a:custGeom>
            <a:solidFill>
              <a:schemeClr val="dk1"/>
            </a:solidFill>
            <a:ln>
              <a:noFill/>
            </a:ln>
          </p:spPr>
          <p:txBody>
            <a:bodyPr spcFirstLastPara="1" wrap="square" lIns="68569" tIns="68569" rIns="68569" bIns="68569" anchor="ctr" anchorCtr="0">
              <a:noAutofit/>
            </a:bodyPr>
            <a:lstStyle/>
            <a:p>
              <a:endParaRPr sz="1100">
                <a:latin typeface="+mj-lt"/>
              </a:endParaRPr>
            </a:p>
          </p:txBody>
        </p:sp>
        <p:sp>
          <p:nvSpPr>
            <p:cNvPr id="257" name="Google Shape;257;p36"/>
            <p:cNvSpPr/>
            <p:nvPr/>
          </p:nvSpPr>
          <p:spPr>
            <a:xfrm>
              <a:off x="3667134" y="4552206"/>
              <a:ext cx="22009" cy="40233"/>
            </a:xfrm>
            <a:custGeom>
              <a:avLst/>
              <a:gdLst/>
              <a:ahLst/>
              <a:cxnLst/>
              <a:rect l="l" t="t" r="r" b="b"/>
              <a:pathLst>
                <a:path w="692" h="1265" extrusionOk="0">
                  <a:moveTo>
                    <a:pt x="165" y="0"/>
                  </a:moveTo>
                  <a:cubicBezTo>
                    <a:pt x="150" y="0"/>
                    <a:pt x="135" y="3"/>
                    <a:pt x="120" y="7"/>
                  </a:cubicBezTo>
                  <a:cubicBezTo>
                    <a:pt x="37" y="43"/>
                    <a:pt x="1" y="126"/>
                    <a:pt x="25" y="198"/>
                  </a:cubicBezTo>
                  <a:lnTo>
                    <a:pt x="382" y="1174"/>
                  </a:lnTo>
                  <a:cubicBezTo>
                    <a:pt x="410" y="1231"/>
                    <a:pt x="468" y="1265"/>
                    <a:pt x="527" y="1265"/>
                  </a:cubicBezTo>
                  <a:cubicBezTo>
                    <a:pt x="542" y="1265"/>
                    <a:pt x="557" y="1263"/>
                    <a:pt x="572" y="1258"/>
                  </a:cubicBezTo>
                  <a:cubicBezTo>
                    <a:pt x="656" y="1234"/>
                    <a:pt x="691" y="1139"/>
                    <a:pt x="668" y="1067"/>
                  </a:cubicBezTo>
                  <a:lnTo>
                    <a:pt x="310" y="103"/>
                  </a:lnTo>
                  <a:cubicBezTo>
                    <a:pt x="282" y="36"/>
                    <a:pt x="223" y="0"/>
                    <a:pt x="165" y="0"/>
                  </a:cubicBezTo>
                  <a:close/>
                </a:path>
              </a:pathLst>
            </a:custGeom>
            <a:solidFill>
              <a:schemeClr val="dk1"/>
            </a:solidFill>
            <a:ln>
              <a:noFill/>
            </a:ln>
          </p:spPr>
          <p:txBody>
            <a:bodyPr spcFirstLastPara="1" wrap="square" lIns="68569" tIns="68569" rIns="68569" bIns="68569" anchor="ctr" anchorCtr="0">
              <a:noAutofit/>
            </a:bodyPr>
            <a:lstStyle/>
            <a:p>
              <a:endParaRPr sz="1100">
                <a:latin typeface="+mj-lt"/>
              </a:endParaRPr>
            </a:p>
          </p:txBody>
        </p:sp>
        <p:sp>
          <p:nvSpPr>
            <p:cNvPr id="258" name="Google Shape;258;p36"/>
            <p:cNvSpPr/>
            <p:nvPr/>
          </p:nvSpPr>
          <p:spPr>
            <a:xfrm>
              <a:off x="3727723" y="4524662"/>
              <a:ext cx="32982" cy="35367"/>
            </a:xfrm>
            <a:custGeom>
              <a:avLst/>
              <a:gdLst/>
              <a:ahLst/>
              <a:cxnLst/>
              <a:rect l="l" t="t" r="r" b="b"/>
              <a:pathLst>
                <a:path w="1037" h="1112" extrusionOk="0">
                  <a:moveTo>
                    <a:pt x="178" y="1"/>
                  </a:moveTo>
                  <a:cubicBezTo>
                    <a:pt x="142" y="1"/>
                    <a:pt x="104" y="13"/>
                    <a:pt x="72" y="40"/>
                  </a:cubicBezTo>
                  <a:cubicBezTo>
                    <a:pt x="13" y="100"/>
                    <a:pt x="1" y="195"/>
                    <a:pt x="60" y="266"/>
                  </a:cubicBezTo>
                  <a:lnTo>
                    <a:pt x="715" y="1052"/>
                  </a:lnTo>
                  <a:cubicBezTo>
                    <a:pt x="739" y="1088"/>
                    <a:pt x="787" y="1112"/>
                    <a:pt x="834" y="1112"/>
                  </a:cubicBezTo>
                  <a:cubicBezTo>
                    <a:pt x="965" y="1100"/>
                    <a:pt x="1037" y="945"/>
                    <a:pt x="953" y="850"/>
                  </a:cubicBezTo>
                  <a:lnTo>
                    <a:pt x="299" y="52"/>
                  </a:lnTo>
                  <a:cubicBezTo>
                    <a:pt x="266" y="19"/>
                    <a:pt x="222" y="1"/>
                    <a:pt x="178" y="1"/>
                  </a:cubicBezTo>
                  <a:close/>
                </a:path>
              </a:pathLst>
            </a:custGeom>
            <a:solidFill>
              <a:schemeClr val="dk1"/>
            </a:solidFill>
            <a:ln>
              <a:noFill/>
            </a:ln>
          </p:spPr>
          <p:txBody>
            <a:bodyPr spcFirstLastPara="1" wrap="square" lIns="68569" tIns="68569" rIns="68569" bIns="68569" anchor="ctr" anchorCtr="0">
              <a:noAutofit/>
            </a:bodyPr>
            <a:lstStyle/>
            <a:p>
              <a:endParaRPr sz="1100">
                <a:latin typeface="+mj-lt"/>
              </a:endParaRPr>
            </a:p>
          </p:txBody>
        </p:sp>
        <p:sp>
          <p:nvSpPr>
            <p:cNvPr id="259" name="Google Shape;259;p36"/>
            <p:cNvSpPr/>
            <p:nvPr/>
          </p:nvSpPr>
          <p:spPr>
            <a:xfrm>
              <a:off x="3457349" y="4522023"/>
              <a:ext cx="32218" cy="34954"/>
            </a:xfrm>
            <a:custGeom>
              <a:avLst/>
              <a:gdLst/>
              <a:ahLst/>
              <a:cxnLst/>
              <a:rect l="l" t="t" r="r" b="b"/>
              <a:pathLst>
                <a:path w="1013" h="1099" extrusionOk="0">
                  <a:moveTo>
                    <a:pt x="841" y="0"/>
                  </a:moveTo>
                  <a:cubicBezTo>
                    <a:pt x="795" y="0"/>
                    <a:pt x="748" y="19"/>
                    <a:pt x="715" y="52"/>
                  </a:cubicBezTo>
                  <a:lnTo>
                    <a:pt x="60" y="837"/>
                  </a:lnTo>
                  <a:cubicBezTo>
                    <a:pt x="1" y="897"/>
                    <a:pt x="13" y="1004"/>
                    <a:pt x="72" y="1064"/>
                  </a:cubicBezTo>
                  <a:cubicBezTo>
                    <a:pt x="96" y="1088"/>
                    <a:pt x="128" y="1098"/>
                    <a:pt x="161" y="1098"/>
                  </a:cubicBezTo>
                  <a:cubicBezTo>
                    <a:pt x="211" y="1098"/>
                    <a:pt x="263" y="1075"/>
                    <a:pt x="298" y="1040"/>
                  </a:cubicBezTo>
                  <a:lnTo>
                    <a:pt x="953" y="254"/>
                  </a:lnTo>
                  <a:cubicBezTo>
                    <a:pt x="1013" y="183"/>
                    <a:pt x="1013" y="99"/>
                    <a:pt x="941" y="40"/>
                  </a:cubicBezTo>
                  <a:cubicBezTo>
                    <a:pt x="915" y="13"/>
                    <a:pt x="878" y="0"/>
                    <a:pt x="841" y="0"/>
                  </a:cubicBezTo>
                  <a:close/>
                </a:path>
              </a:pathLst>
            </a:custGeom>
            <a:solidFill>
              <a:schemeClr val="dk1"/>
            </a:solidFill>
            <a:ln>
              <a:noFill/>
            </a:ln>
          </p:spPr>
          <p:txBody>
            <a:bodyPr spcFirstLastPara="1" wrap="square" lIns="68569" tIns="68569" rIns="68569" bIns="68569" anchor="ctr" anchorCtr="0">
              <a:noAutofit/>
            </a:bodyPr>
            <a:lstStyle/>
            <a:p>
              <a:endParaRPr sz="1100">
                <a:latin typeface="+mj-lt"/>
              </a:endParaRPr>
            </a:p>
          </p:txBody>
        </p:sp>
        <p:sp>
          <p:nvSpPr>
            <p:cNvPr id="260" name="Google Shape;260;p36"/>
            <p:cNvSpPr/>
            <p:nvPr/>
          </p:nvSpPr>
          <p:spPr>
            <a:xfrm>
              <a:off x="3526270" y="4551665"/>
              <a:ext cx="22772" cy="40392"/>
            </a:xfrm>
            <a:custGeom>
              <a:avLst/>
              <a:gdLst/>
              <a:ahLst/>
              <a:cxnLst/>
              <a:rect l="l" t="t" r="r" b="b"/>
              <a:pathLst>
                <a:path w="716" h="1270" extrusionOk="0">
                  <a:moveTo>
                    <a:pt x="531" y="0"/>
                  </a:moveTo>
                  <a:cubicBezTo>
                    <a:pt x="472" y="0"/>
                    <a:pt x="412" y="41"/>
                    <a:pt x="394" y="96"/>
                  </a:cubicBezTo>
                  <a:lnTo>
                    <a:pt x="36" y="1072"/>
                  </a:lnTo>
                  <a:cubicBezTo>
                    <a:pt x="1" y="1144"/>
                    <a:pt x="48" y="1227"/>
                    <a:pt x="120" y="1263"/>
                  </a:cubicBezTo>
                  <a:cubicBezTo>
                    <a:pt x="137" y="1268"/>
                    <a:pt x="154" y="1270"/>
                    <a:pt x="170" y="1270"/>
                  </a:cubicBezTo>
                  <a:cubicBezTo>
                    <a:pt x="235" y="1270"/>
                    <a:pt x="294" y="1234"/>
                    <a:pt x="322" y="1167"/>
                  </a:cubicBezTo>
                  <a:lnTo>
                    <a:pt x="679" y="203"/>
                  </a:lnTo>
                  <a:cubicBezTo>
                    <a:pt x="715" y="132"/>
                    <a:pt x="679" y="36"/>
                    <a:pt x="584" y="13"/>
                  </a:cubicBezTo>
                  <a:cubicBezTo>
                    <a:pt x="567" y="4"/>
                    <a:pt x="549" y="0"/>
                    <a:pt x="531" y="0"/>
                  </a:cubicBezTo>
                  <a:close/>
                </a:path>
              </a:pathLst>
            </a:custGeom>
            <a:solidFill>
              <a:schemeClr val="dk1"/>
            </a:solidFill>
            <a:ln>
              <a:noFill/>
            </a:ln>
          </p:spPr>
          <p:txBody>
            <a:bodyPr spcFirstLastPara="1" wrap="square" lIns="68569" tIns="68569" rIns="68569" bIns="68569" anchor="ctr" anchorCtr="0">
              <a:noAutofit/>
            </a:bodyPr>
            <a:lstStyle/>
            <a:p>
              <a:endParaRPr sz="1100">
                <a:latin typeface="+mj-lt"/>
              </a:endParaRPr>
            </a:p>
          </p:txBody>
        </p:sp>
      </p:grpSp>
      <p:grpSp>
        <p:nvGrpSpPr>
          <p:cNvPr id="261" name="Google Shape;261;p36"/>
          <p:cNvGrpSpPr/>
          <p:nvPr/>
        </p:nvGrpSpPr>
        <p:grpSpPr>
          <a:xfrm>
            <a:off x="937677" y="4468427"/>
            <a:ext cx="264516" cy="321772"/>
            <a:chOff x="1768821" y="3361108"/>
            <a:chExt cx="278739" cy="339073"/>
          </a:xfrm>
        </p:grpSpPr>
        <p:sp>
          <p:nvSpPr>
            <p:cNvPr id="262" name="Google Shape;262;p36"/>
            <p:cNvSpPr/>
            <p:nvPr/>
          </p:nvSpPr>
          <p:spPr>
            <a:xfrm>
              <a:off x="1784374" y="3549744"/>
              <a:ext cx="32218" cy="21564"/>
            </a:xfrm>
            <a:custGeom>
              <a:avLst/>
              <a:gdLst/>
              <a:ahLst/>
              <a:cxnLst/>
              <a:rect l="l" t="t" r="r" b="b"/>
              <a:pathLst>
                <a:path w="1013" h="678" extrusionOk="0">
                  <a:moveTo>
                    <a:pt x="830" y="1"/>
                  </a:moveTo>
                  <a:cubicBezTo>
                    <a:pt x="804" y="1"/>
                    <a:pt x="776" y="8"/>
                    <a:pt x="750" y="23"/>
                  </a:cubicBezTo>
                  <a:lnTo>
                    <a:pt x="143" y="380"/>
                  </a:lnTo>
                  <a:cubicBezTo>
                    <a:pt x="0" y="451"/>
                    <a:pt x="48" y="677"/>
                    <a:pt x="214" y="677"/>
                  </a:cubicBezTo>
                  <a:cubicBezTo>
                    <a:pt x="238" y="677"/>
                    <a:pt x="274" y="677"/>
                    <a:pt x="286" y="665"/>
                  </a:cubicBezTo>
                  <a:lnTo>
                    <a:pt x="893" y="308"/>
                  </a:lnTo>
                  <a:cubicBezTo>
                    <a:pt x="1000" y="261"/>
                    <a:pt x="1012" y="154"/>
                    <a:pt x="976" y="82"/>
                  </a:cubicBezTo>
                  <a:cubicBezTo>
                    <a:pt x="944" y="33"/>
                    <a:pt x="889" y="1"/>
                    <a:pt x="830" y="1"/>
                  </a:cubicBezTo>
                  <a:close/>
                </a:path>
              </a:pathLst>
            </a:custGeom>
            <a:solidFill>
              <a:schemeClr val="dk1"/>
            </a:solidFill>
            <a:ln>
              <a:noFill/>
            </a:ln>
          </p:spPr>
          <p:txBody>
            <a:bodyPr spcFirstLastPara="1" wrap="square" lIns="68569" tIns="68569" rIns="68569" bIns="68569" anchor="ctr" anchorCtr="0">
              <a:noAutofit/>
            </a:bodyPr>
            <a:lstStyle/>
            <a:p>
              <a:endParaRPr sz="1100">
                <a:latin typeface="+mj-lt"/>
              </a:endParaRPr>
            </a:p>
          </p:txBody>
        </p:sp>
        <p:sp>
          <p:nvSpPr>
            <p:cNvPr id="263" name="Google Shape;263;p36"/>
            <p:cNvSpPr/>
            <p:nvPr/>
          </p:nvSpPr>
          <p:spPr>
            <a:xfrm>
              <a:off x="1998326" y="3551652"/>
              <a:ext cx="32218" cy="21532"/>
            </a:xfrm>
            <a:custGeom>
              <a:avLst/>
              <a:gdLst/>
              <a:ahLst/>
              <a:cxnLst/>
              <a:rect l="l" t="t" r="r" b="b"/>
              <a:pathLst>
                <a:path w="1013" h="677" extrusionOk="0">
                  <a:moveTo>
                    <a:pt x="199" y="0"/>
                  </a:moveTo>
                  <a:cubicBezTo>
                    <a:pt x="141" y="0"/>
                    <a:pt x="80" y="33"/>
                    <a:pt x="48" y="82"/>
                  </a:cubicBezTo>
                  <a:cubicBezTo>
                    <a:pt x="0" y="153"/>
                    <a:pt x="36" y="260"/>
                    <a:pt x="107" y="308"/>
                  </a:cubicBezTo>
                  <a:cubicBezTo>
                    <a:pt x="726" y="665"/>
                    <a:pt x="714" y="677"/>
                    <a:pt x="810" y="677"/>
                  </a:cubicBezTo>
                  <a:cubicBezTo>
                    <a:pt x="953" y="677"/>
                    <a:pt x="1012" y="451"/>
                    <a:pt x="881" y="379"/>
                  </a:cubicBezTo>
                  <a:lnTo>
                    <a:pt x="274" y="22"/>
                  </a:lnTo>
                  <a:cubicBezTo>
                    <a:pt x="251" y="7"/>
                    <a:pt x="226" y="0"/>
                    <a:pt x="199" y="0"/>
                  </a:cubicBezTo>
                  <a:close/>
                </a:path>
              </a:pathLst>
            </a:custGeom>
            <a:solidFill>
              <a:schemeClr val="dk1"/>
            </a:solidFill>
            <a:ln>
              <a:noFill/>
            </a:ln>
          </p:spPr>
          <p:txBody>
            <a:bodyPr spcFirstLastPara="1" wrap="square" lIns="68569" tIns="68569" rIns="68569" bIns="68569" anchor="ctr" anchorCtr="0">
              <a:noAutofit/>
            </a:bodyPr>
            <a:lstStyle/>
            <a:p>
              <a:endParaRPr sz="1100">
                <a:latin typeface="+mj-lt"/>
              </a:endParaRPr>
            </a:p>
          </p:txBody>
        </p:sp>
        <p:sp>
          <p:nvSpPr>
            <p:cNvPr id="264" name="Google Shape;264;p36"/>
            <p:cNvSpPr/>
            <p:nvPr/>
          </p:nvSpPr>
          <p:spPr>
            <a:xfrm>
              <a:off x="1826007" y="3466383"/>
              <a:ext cx="142041" cy="233799"/>
            </a:xfrm>
            <a:custGeom>
              <a:avLst/>
              <a:gdLst/>
              <a:ahLst/>
              <a:cxnLst/>
              <a:rect l="l" t="t" r="r" b="b"/>
              <a:pathLst>
                <a:path w="4466" h="7351" extrusionOk="0">
                  <a:moveTo>
                    <a:pt x="1715" y="346"/>
                  </a:moveTo>
                  <a:cubicBezTo>
                    <a:pt x="1882" y="346"/>
                    <a:pt x="2013" y="489"/>
                    <a:pt x="2013" y="643"/>
                  </a:cubicBezTo>
                  <a:lnTo>
                    <a:pt x="2013" y="941"/>
                  </a:lnTo>
                  <a:lnTo>
                    <a:pt x="1668" y="941"/>
                  </a:lnTo>
                  <a:cubicBezTo>
                    <a:pt x="1501" y="941"/>
                    <a:pt x="1370" y="810"/>
                    <a:pt x="1370" y="643"/>
                  </a:cubicBezTo>
                  <a:cubicBezTo>
                    <a:pt x="1370" y="489"/>
                    <a:pt x="1501" y="346"/>
                    <a:pt x="1668" y="346"/>
                  </a:cubicBezTo>
                  <a:close/>
                  <a:moveTo>
                    <a:pt x="3573" y="346"/>
                  </a:moveTo>
                  <a:cubicBezTo>
                    <a:pt x="3739" y="346"/>
                    <a:pt x="3870" y="489"/>
                    <a:pt x="3870" y="643"/>
                  </a:cubicBezTo>
                  <a:cubicBezTo>
                    <a:pt x="3870" y="810"/>
                    <a:pt x="3739" y="941"/>
                    <a:pt x="3573" y="941"/>
                  </a:cubicBezTo>
                  <a:lnTo>
                    <a:pt x="3239" y="941"/>
                  </a:lnTo>
                  <a:lnTo>
                    <a:pt x="3239" y="643"/>
                  </a:lnTo>
                  <a:cubicBezTo>
                    <a:pt x="3239" y="489"/>
                    <a:pt x="3370" y="346"/>
                    <a:pt x="3537" y="346"/>
                  </a:cubicBezTo>
                  <a:close/>
                  <a:moveTo>
                    <a:pt x="3727" y="4370"/>
                  </a:moveTo>
                  <a:lnTo>
                    <a:pt x="3727" y="5049"/>
                  </a:lnTo>
                  <a:lnTo>
                    <a:pt x="1513" y="5049"/>
                  </a:lnTo>
                  <a:lnTo>
                    <a:pt x="1513" y="4370"/>
                  </a:lnTo>
                  <a:close/>
                  <a:moveTo>
                    <a:pt x="3739" y="5370"/>
                  </a:moveTo>
                  <a:lnTo>
                    <a:pt x="3739" y="5799"/>
                  </a:lnTo>
                  <a:lnTo>
                    <a:pt x="3727" y="5799"/>
                  </a:lnTo>
                  <a:cubicBezTo>
                    <a:pt x="3727" y="5930"/>
                    <a:pt x="3620" y="6037"/>
                    <a:pt x="3489" y="6037"/>
                  </a:cubicBezTo>
                  <a:lnTo>
                    <a:pt x="1763" y="6037"/>
                  </a:lnTo>
                  <a:cubicBezTo>
                    <a:pt x="1620" y="6037"/>
                    <a:pt x="1525" y="5930"/>
                    <a:pt x="1525" y="5799"/>
                  </a:cubicBezTo>
                  <a:lnTo>
                    <a:pt x="1525" y="5370"/>
                  </a:lnTo>
                  <a:close/>
                  <a:moveTo>
                    <a:pt x="1656" y="0"/>
                  </a:moveTo>
                  <a:cubicBezTo>
                    <a:pt x="1310" y="0"/>
                    <a:pt x="1037" y="286"/>
                    <a:pt x="1037" y="631"/>
                  </a:cubicBezTo>
                  <a:cubicBezTo>
                    <a:pt x="1037" y="977"/>
                    <a:pt x="1310" y="1262"/>
                    <a:pt x="1656" y="1262"/>
                  </a:cubicBezTo>
                  <a:lnTo>
                    <a:pt x="2001" y="1262"/>
                  </a:lnTo>
                  <a:lnTo>
                    <a:pt x="2001" y="2548"/>
                  </a:lnTo>
                  <a:cubicBezTo>
                    <a:pt x="2001" y="2644"/>
                    <a:pt x="2072" y="2715"/>
                    <a:pt x="2168" y="2715"/>
                  </a:cubicBezTo>
                  <a:cubicBezTo>
                    <a:pt x="2251" y="2715"/>
                    <a:pt x="2322" y="2644"/>
                    <a:pt x="2322" y="2548"/>
                  </a:cubicBezTo>
                  <a:lnTo>
                    <a:pt x="2322" y="1262"/>
                  </a:lnTo>
                  <a:lnTo>
                    <a:pt x="2906" y="1262"/>
                  </a:lnTo>
                  <a:lnTo>
                    <a:pt x="2906" y="4037"/>
                  </a:lnTo>
                  <a:lnTo>
                    <a:pt x="2322" y="4037"/>
                  </a:lnTo>
                  <a:lnTo>
                    <a:pt x="2322" y="3191"/>
                  </a:lnTo>
                  <a:cubicBezTo>
                    <a:pt x="2322" y="3108"/>
                    <a:pt x="2251" y="3025"/>
                    <a:pt x="2168" y="3025"/>
                  </a:cubicBezTo>
                  <a:cubicBezTo>
                    <a:pt x="2072" y="3025"/>
                    <a:pt x="2001" y="3108"/>
                    <a:pt x="2001" y="3191"/>
                  </a:cubicBezTo>
                  <a:lnTo>
                    <a:pt x="2001" y="4060"/>
                  </a:lnTo>
                  <a:lnTo>
                    <a:pt x="1513" y="4060"/>
                  </a:lnTo>
                  <a:cubicBezTo>
                    <a:pt x="1489" y="3596"/>
                    <a:pt x="1298" y="3167"/>
                    <a:pt x="941" y="2846"/>
                  </a:cubicBezTo>
                  <a:cubicBezTo>
                    <a:pt x="679" y="2608"/>
                    <a:pt x="465" y="2310"/>
                    <a:pt x="334" y="1989"/>
                  </a:cubicBezTo>
                  <a:cubicBezTo>
                    <a:pt x="305" y="1930"/>
                    <a:pt x="235" y="1887"/>
                    <a:pt x="165" y="1887"/>
                  </a:cubicBezTo>
                  <a:cubicBezTo>
                    <a:pt x="150" y="1887"/>
                    <a:pt x="135" y="1889"/>
                    <a:pt x="120" y="1893"/>
                  </a:cubicBezTo>
                  <a:cubicBezTo>
                    <a:pt x="48" y="1929"/>
                    <a:pt x="1" y="2036"/>
                    <a:pt x="36" y="2108"/>
                  </a:cubicBezTo>
                  <a:cubicBezTo>
                    <a:pt x="179" y="2477"/>
                    <a:pt x="417" y="2810"/>
                    <a:pt x="715" y="3084"/>
                  </a:cubicBezTo>
                  <a:cubicBezTo>
                    <a:pt x="1001" y="3358"/>
                    <a:pt x="1179" y="3727"/>
                    <a:pt x="1179" y="4120"/>
                  </a:cubicBezTo>
                  <a:lnTo>
                    <a:pt x="1179" y="5823"/>
                  </a:lnTo>
                  <a:cubicBezTo>
                    <a:pt x="1179" y="6096"/>
                    <a:pt x="1358" y="6311"/>
                    <a:pt x="1608" y="6382"/>
                  </a:cubicBezTo>
                  <a:cubicBezTo>
                    <a:pt x="1608" y="6513"/>
                    <a:pt x="1644" y="6644"/>
                    <a:pt x="1703" y="6775"/>
                  </a:cubicBezTo>
                  <a:cubicBezTo>
                    <a:pt x="1738" y="6837"/>
                    <a:pt x="1793" y="6872"/>
                    <a:pt x="1848" y="6872"/>
                  </a:cubicBezTo>
                  <a:cubicBezTo>
                    <a:pt x="1868" y="6872"/>
                    <a:pt x="1887" y="6868"/>
                    <a:pt x="1906" y="6858"/>
                  </a:cubicBezTo>
                  <a:cubicBezTo>
                    <a:pt x="1989" y="6811"/>
                    <a:pt x="2025" y="6715"/>
                    <a:pt x="1989" y="6644"/>
                  </a:cubicBezTo>
                  <a:cubicBezTo>
                    <a:pt x="1953" y="6573"/>
                    <a:pt x="1930" y="6477"/>
                    <a:pt x="1930" y="6394"/>
                  </a:cubicBezTo>
                  <a:lnTo>
                    <a:pt x="3263" y="6394"/>
                  </a:lnTo>
                  <a:cubicBezTo>
                    <a:pt x="3243" y="6759"/>
                    <a:pt x="2922" y="7025"/>
                    <a:pt x="2575" y="7025"/>
                  </a:cubicBezTo>
                  <a:cubicBezTo>
                    <a:pt x="2503" y="7025"/>
                    <a:pt x="2430" y="7014"/>
                    <a:pt x="2358" y="6989"/>
                  </a:cubicBezTo>
                  <a:cubicBezTo>
                    <a:pt x="2336" y="6981"/>
                    <a:pt x="2314" y="6977"/>
                    <a:pt x="2294" y="6977"/>
                  </a:cubicBezTo>
                  <a:cubicBezTo>
                    <a:pt x="2227" y="6977"/>
                    <a:pt x="2171" y="7018"/>
                    <a:pt x="2144" y="7073"/>
                  </a:cubicBezTo>
                  <a:cubicBezTo>
                    <a:pt x="2120" y="7168"/>
                    <a:pt x="2168" y="7251"/>
                    <a:pt x="2239" y="7287"/>
                  </a:cubicBezTo>
                  <a:cubicBezTo>
                    <a:pt x="2356" y="7330"/>
                    <a:pt x="2473" y="7350"/>
                    <a:pt x="2588" y="7350"/>
                  </a:cubicBezTo>
                  <a:cubicBezTo>
                    <a:pt x="3106" y="7350"/>
                    <a:pt x="3563" y="6940"/>
                    <a:pt x="3573" y="6394"/>
                  </a:cubicBezTo>
                  <a:cubicBezTo>
                    <a:pt x="3835" y="6334"/>
                    <a:pt x="4013" y="6108"/>
                    <a:pt x="4013" y="5846"/>
                  </a:cubicBezTo>
                  <a:lnTo>
                    <a:pt x="4013" y="4156"/>
                  </a:lnTo>
                  <a:cubicBezTo>
                    <a:pt x="4013" y="3798"/>
                    <a:pt x="4144" y="3465"/>
                    <a:pt x="4370" y="3203"/>
                  </a:cubicBezTo>
                  <a:cubicBezTo>
                    <a:pt x="4466" y="3108"/>
                    <a:pt x="4454" y="3001"/>
                    <a:pt x="4394" y="2941"/>
                  </a:cubicBezTo>
                  <a:cubicBezTo>
                    <a:pt x="4366" y="2913"/>
                    <a:pt x="4326" y="2898"/>
                    <a:pt x="4287" y="2898"/>
                  </a:cubicBezTo>
                  <a:cubicBezTo>
                    <a:pt x="4243" y="2898"/>
                    <a:pt x="4199" y="2916"/>
                    <a:pt x="4168" y="2953"/>
                  </a:cubicBezTo>
                  <a:cubicBezTo>
                    <a:pt x="3906" y="3251"/>
                    <a:pt x="3739" y="3644"/>
                    <a:pt x="3727" y="4060"/>
                  </a:cubicBezTo>
                  <a:lnTo>
                    <a:pt x="3239" y="4060"/>
                  </a:lnTo>
                  <a:lnTo>
                    <a:pt x="3239" y="1262"/>
                  </a:lnTo>
                  <a:lnTo>
                    <a:pt x="3573" y="1262"/>
                  </a:lnTo>
                  <a:cubicBezTo>
                    <a:pt x="3918" y="1262"/>
                    <a:pt x="4204" y="977"/>
                    <a:pt x="4204" y="631"/>
                  </a:cubicBezTo>
                  <a:cubicBezTo>
                    <a:pt x="4204" y="286"/>
                    <a:pt x="3918" y="0"/>
                    <a:pt x="3573" y="0"/>
                  </a:cubicBezTo>
                  <a:lnTo>
                    <a:pt x="3537" y="0"/>
                  </a:lnTo>
                  <a:cubicBezTo>
                    <a:pt x="3192" y="0"/>
                    <a:pt x="2906" y="286"/>
                    <a:pt x="2906" y="631"/>
                  </a:cubicBezTo>
                  <a:lnTo>
                    <a:pt x="2906" y="929"/>
                  </a:lnTo>
                  <a:lnTo>
                    <a:pt x="2322" y="929"/>
                  </a:lnTo>
                  <a:lnTo>
                    <a:pt x="2322" y="631"/>
                  </a:lnTo>
                  <a:cubicBezTo>
                    <a:pt x="2322" y="286"/>
                    <a:pt x="2049" y="0"/>
                    <a:pt x="1703" y="0"/>
                  </a:cubicBezTo>
                  <a:close/>
                </a:path>
              </a:pathLst>
            </a:custGeom>
            <a:solidFill>
              <a:schemeClr val="dk1"/>
            </a:solidFill>
            <a:ln>
              <a:noFill/>
            </a:ln>
          </p:spPr>
          <p:txBody>
            <a:bodyPr spcFirstLastPara="1" wrap="square" lIns="68569" tIns="68569" rIns="68569" bIns="68569" anchor="ctr" anchorCtr="0">
              <a:noAutofit/>
            </a:bodyPr>
            <a:lstStyle/>
            <a:p>
              <a:endParaRPr sz="1100">
                <a:latin typeface="+mj-lt"/>
              </a:endParaRPr>
            </a:p>
          </p:txBody>
        </p:sp>
        <p:sp>
          <p:nvSpPr>
            <p:cNvPr id="265" name="Google Shape;265;p36"/>
            <p:cNvSpPr/>
            <p:nvPr/>
          </p:nvSpPr>
          <p:spPr>
            <a:xfrm>
              <a:off x="1820345" y="3409706"/>
              <a:ext cx="177631" cy="144236"/>
            </a:xfrm>
            <a:custGeom>
              <a:avLst/>
              <a:gdLst/>
              <a:ahLst/>
              <a:cxnLst/>
              <a:rect l="l" t="t" r="r" b="b"/>
              <a:pathLst>
                <a:path w="5585" h="4535" extrusionOk="0">
                  <a:moveTo>
                    <a:pt x="2818" y="1"/>
                  </a:moveTo>
                  <a:cubicBezTo>
                    <a:pt x="1382" y="1"/>
                    <a:pt x="0" y="1113"/>
                    <a:pt x="0" y="2782"/>
                  </a:cubicBezTo>
                  <a:cubicBezTo>
                    <a:pt x="0" y="2937"/>
                    <a:pt x="24" y="3080"/>
                    <a:pt x="36" y="3223"/>
                  </a:cubicBezTo>
                  <a:cubicBezTo>
                    <a:pt x="47" y="3299"/>
                    <a:pt x="107" y="3355"/>
                    <a:pt x="190" y="3355"/>
                  </a:cubicBezTo>
                  <a:cubicBezTo>
                    <a:pt x="198" y="3355"/>
                    <a:pt x="206" y="3355"/>
                    <a:pt x="214" y="3354"/>
                  </a:cubicBezTo>
                  <a:cubicBezTo>
                    <a:pt x="298" y="3342"/>
                    <a:pt x="357" y="3259"/>
                    <a:pt x="345" y="3175"/>
                  </a:cubicBezTo>
                  <a:cubicBezTo>
                    <a:pt x="333" y="3044"/>
                    <a:pt x="310" y="2925"/>
                    <a:pt x="310" y="2782"/>
                  </a:cubicBezTo>
                  <a:cubicBezTo>
                    <a:pt x="310" y="1416"/>
                    <a:pt x="1429" y="318"/>
                    <a:pt x="2779" y="318"/>
                  </a:cubicBezTo>
                  <a:cubicBezTo>
                    <a:pt x="2793" y="318"/>
                    <a:pt x="2807" y="318"/>
                    <a:pt x="2822" y="318"/>
                  </a:cubicBezTo>
                  <a:cubicBezTo>
                    <a:pt x="4143" y="330"/>
                    <a:pt x="5227" y="1437"/>
                    <a:pt x="5239" y="2759"/>
                  </a:cubicBezTo>
                  <a:lnTo>
                    <a:pt x="5239" y="2782"/>
                  </a:lnTo>
                  <a:cubicBezTo>
                    <a:pt x="5239" y="3318"/>
                    <a:pt x="5060" y="3842"/>
                    <a:pt x="4751" y="4271"/>
                  </a:cubicBezTo>
                  <a:cubicBezTo>
                    <a:pt x="4691" y="4354"/>
                    <a:pt x="4703" y="4437"/>
                    <a:pt x="4775" y="4497"/>
                  </a:cubicBezTo>
                  <a:cubicBezTo>
                    <a:pt x="4809" y="4522"/>
                    <a:pt x="4844" y="4534"/>
                    <a:pt x="4877" y="4534"/>
                  </a:cubicBezTo>
                  <a:cubicBezTo>
                    <a:pt x="4923" y="4534"/>
                    <a:pt x="4966" y="4510"/>
                    <a:pt x="5001" y="4461"/>
                  </a:cubicBezTo>
                  <a:cubicBezTo>
                    <a:pt x="5370" y="3973"/>
                    <a:pt x="5572" y="3390"/>
                    <a:pt x="5572" y="2782"/>
                  </a:cubicBezTo>
                  <a:cubicBezTo>
                    <a:pt x="5584" y="2782"/>
                    <a:pt x="5584" y="2771"/>
                    <a:pt x="5584" y="2759"/>
                  </a:cubicBezTo>
                  <a:cubicBezTo>
                    <a:pt x="5572" y="2032"/>
                    <a:pt x="5286" y="1342"/>
                    <a:pt x="4763" y="818"/>
                  </a:cubicBezTo>
                  <a:cubicBezTo>
                    <a:pt x="4198" y="253"/>
                    <a:pt x="3502" y="1"/>
                    <a:pt x="2818" y="1"/>
                  </a:cubicBezTo>
                  <a:close/>
                </a:path>
              </a:pathLst>
            </a:custGeom>
            <a:solidFill>
              <a:schemeClr val="dk1"/>
            </a:solidFill>
            <a:ln>
              <a:noFill/>
            </a:ln>
          </p:spPr>
          <p:txBody>
            <a:bodyPr spcFirstLastPara="1" wrap="square" lIns="68569" tIns="68569" rIns="68569" bIns="68569" anchor="ctr" anchorCtr="0">
              <a:noAutofit/>
            </a:bodyPr>
            <a:lstStyle/>
            <a:p>
              <a:endParaRPr sz="1100">
                <a:latin typeface="+mj-lt"/>
              </a:endParaRPr>
            </a:p>
          </p:txBody>
        </p:sp>
        <p:sp>
          <p:nvSpPr>
            <p:cNvPr id="266" name="Google Shape;266;p36"/>
            <p:cNvSpPr/>
            <p:nvPr/>
          </p:nvSpPr>
          <p:spPr>
            <a:xfrm>
              <a:off x="1904406" y="3361108"/>
              <a:ext cx="10241" cy="32982"/>
            </a:xfrm>
            <a:custGeom>
              <a:avLst/>
              <a:gdLst/>
              <a:ahLst/>
              <a:cxnLst/>
              <a:rect l="l" t="t" r="r" b="b"/>
              <a:pathLst>
                <a:path w="322" h="1037" extrusionOk="0">
                  <a:moveTo>
                    <a:pt x="155" y="0"/>
                  </a:moveTo>
                  <a:cubicBezTo>
                    <a:pt x="72" y="0"/>
                    <a:pt x="0" y="72"/>
                    <a:pt x="0" y="167"/>
                  </a:cubicBezTo>
                  <a:lnTo>
                    <a:pt x="0" y="870"/>
                  </a:lnTo>
                  <a:cubicBezTo>
                    <a:pt x="0" y="965"/>
                    <a:pt x="72" y="1036"/>
                    <a:pt x="155" y="1036"/>
                  </a:cubicBezTo>
                  <a:cubicBezTo>
                    <a:pt x="250" y="1036"/>
                    <a:pt x="322" y="965"/>
                    <a:pt x="322" y="870"/>
                  </a:cubicBezTo>
                  <a:lnTo>
                    <a:pt x="322" y="167"/>
                  </a:lnTo>
                  <a:cubicBezTo>
                    <a:pt x="310" y="60"/>
                    <a:pt x="250" y="0"/>
                    <a:pt x="155" y="0"/>
                  </a:cubicBezTo>
                  <a:close/>
                </a:path>
              </a:pathLst>
            </a:custGeom>
            <a:solidFill>
              <a:schemeClr val="dk1"/>
            </a:solidFill>
            <a:ln>
              <a:noFill/>
            </a:ln>
          </p:spPr>
          <p:txBody>
            <a:bodyPr spcFirstLastPara="1" wrap="square" lIns="68569" tIns="68569" rIns="68569" bIns="68569" anchor="ctr" anchorCtr="0">
              <a:noAutofit/>
            </a:bodyPr>
            <a:lstStyle/>
            <a:p>
              <a:endParaRPr sz="1100">
                <a:latin typeface="+mj-lt"/>
              </a:endParaRPr>
            </a:p>
          </p:txBody>
        </p:sp>
        <p:sp>
          <p:nvSpPr>
            <p:cNvPr id="267" name="Google Shape;267;p36"/>
            <p:cNvSpPr/>
            <p:nvPr/>
          </p:nvSpPr>
          <p:spPr>
            <a:xfrm>
              <a:off x="1836248" y="3378219"/>
              <a:ext cx="23504" cy="29865"/>
            </a:xfrm>
            <a:custGeom>
              <a:avLst/>
              <a:gdLst/>
              <a:ahLst/>
              <a:cxnLst/>
              <a:rect l="l" t="t" r="r" b="b"/>
              <a:pathLst>
                <a:path w="739" h="939" extrusionOk="0">
                  <a:moveTo>
                    <a:pt x="181" y="0"/>
                  </a:moveTo>
                  <a:cubicBezTo>
                    <a:pt x="154" y="0"/>
                    <a:pt x="125" y="7"/>
                    <a:pt x="95" y="22"/>
                  </a:cubicBezTo>
                  <a:cubicBezTo>
                    <a:pt x="24" y="70"/>
                    <a:pt x="0" y="165"/>
                    <a:pt x="36" y="248"/>
                  </a:cubicBezTo>
                  <a:lnTo>
                    <a:pt x="393" y="855"/>
                  </a:lnTo>
                  <a:cubicBezTo>
                    <a:pt x="429" y="903"/>
                    <a:pt x="488" y="939"/>
                    <a:pt x="536" y="939"/>
                  </a:cubicBezTo>
                  <a:cubicBezTo>
                    <a:pt x="667" y="939"/>
                    <a:pt x="738" y="796"/>
                    <a:pt x="679" y="701"/>
                  </a:cubicBezTo>
                  <a:lnTo>
                    <a:pt x="322" y="82"/>
                  </a:lnTo>
                  <a:cubicBezTo>
                    <a:pt x="289" y="33"/>
                    <a:pt x="239" y="0"/>
                    <a:pt x="181" y="0"/>
                  </a:cubicBezTo>
                  <a:close/>
                </a:path>
              </a:pathLst>
            </a:custGeom>
            <a:solidFill>
              <a:schemeClr val="dk1"/>
            </a:solidFill>
            <a:ln>
              <a:noFill/>
            </a:ln>
          </p:spPr>
          <p:txBody>
            <a:bodyPr spcFirstLastPara="1" wrap="square" lIns="68569" tIns="68569" rIns="68569" bIns="68569" anchor="ctr" anchorCtr="0">
              <a:noAutofit/>
            </a:bodyPr>
            <a:lstStyle/>
            <a:p>
              <a:endParaRPr sz="1100">
                <a:latin typeface="+mj-lt"/>
              </a:endParaRPr>
            </a:p>
          </p:txBody>
        </p:sp>
        <p:sp>
          <p:nvSpPr>
            <p:cNvPr id="268" name="Google Shape;268;p36"/>
            <p:cNvSpPr/>
            <p:nvPr/>
          </p:nvSpPr>
          <p:spPr>
            <a:xfrm>
              <a:off x="1787014" y="3427072"/>
              <a:ext cx="31073" cy="21691"/>
            </a:xfrm>
            <a:custGeom>
              <a:avLst/>
              <a:gdLst/>
              <a:ahLst/>
              <a:cxnLst/>
              <a:rect l="l" t="t" r="r" b="b"/>
              <a:pathLst>
                <a:path w="977" h="682" extrusionOk="0">
                  <a:moveTo>
                    <a:pt x="187" y="0"/>
                  </a:moveTo>
                  <a:cubicBezTo>
                    <a:pt x="129" y="0"/>
                    <a:pt x="69" y="32"/>
                    <a:pt x="36" y="81"/>
                  </a:cubicBezTo>
                  <a:cubicBezTo>
                    <a:pt x="0" y="153"/>
                    <a:pt x="24" y="260"/>
                    <a:pt x="96" y="308"/>
                  </a:cubicBezTo>
                  <a:lnTo>
                    <a:pt x="715" y="665"/>
                  </a:lnTo>
                  <a:cubicBezTo>
                    <a:pt x="737" y="676"/>
                    <a:pt x="762" y="681"/>
                    <a:pt x="788" y="681"/>
                  </a:cubicBezTo>
                  <a:cubicBezTo>
                    <a:pt x="846" y="681"/>
                    <a:pt x="904" y="655"/>
                    <a:pt x="929" y="605"/>
                  </a:cubicBezTo>
                  <a:cubicBezTo>
                    <a:pt x="977" y="510"/>
                    <a:pt x="953" y="427"/>
                    <a:pt x="870" y="379"/>
                  </a:cubicBezTo>
                  <a:lnTo>
                    <a:pt x="262" y="22"/>
                  </a:lnTo>
                  <a:cubicBezTo>
                    <a:pt x="240" y="7"/>
                    <a:pt x="214" y="0"/>
                    <a:pt x="187" y="0"/>
                  </a:cubicBezTo>
                  <a:close/>
                </a:path>
              </a:pathLst>
            </a:custGeom>
            <a:solidFill>
              <a:schemeClr val="dk1"/>
            </a:solidFill>
            <a:ln>
              <a:noFill/>
            </a:ln>
          </p:spPr>
          <p:txBody>
            <a:bodyPr spcFirstLastPara="1" wrap="square" lIns="68569" tIns="68569" rIns="68569" bIns="68569" anchor="ctr" anchorCtr="0">
              <a:noAutofit/>
            </a:bodyPr>
            <a:lstStyle/>
            <a:p>
              <a:endParaRPr sz="1100">
                <a:latin typeface="+mj-lt"/>
              </a:endParaRPr>
            </a:p>
          </p:txBody>
        </p:sp>
        <p:sp>
          <p:nvSpPr>
            <p:cNvPr id="269" name="Google Shape;269;p36"/>
            <p:cNvSpPr/>
            <p:nvPr/>
          </p:nvSpPr>
          <p:spPr>
            <a:xfrm>
              <a:off x="1768821" y="3494021"/>
              <a:ext cx="33363" cy="10623"/>
            </a:xfrm>
            <a:custGeom>
              <a:avLst/>
              <a:gdLst/>
              <a:ahLst/>
              <a:cxnLst/>
              <a:rect l="l" t="t" r="r" b="b"/>
              <a:pathLst>
                <a:path w="1049" h="334" extrusionOk="0">
                  <a:moveTo>
                    <a:pt x="168" y="1"/>
                  </a:moveTo>
                  <a:cubicBezTo>
                    <a:pt x="72" y="1"/>
                    <a:pt x="1" y="72"/>
                    <a:pt x="1" y="167"/>
                  </a:cubicBezTo>
                  <a:cubicBezTo>
                    <a:pt x="1" y="251"/>
                    <a:pt x="72" y="334"/>
                    <a:pt x="168" y="334"/>
                  </a:cubicBezTo>
                  <a:lnTo>
                    <a:pt x="882" y="334"/>
                  </a:lnTo>
                  <a:cubicBezTo>
                    <a:pt x="965" y="334"/>
                    <a:pt x="1049" y="251"/>
                    <a:pt x="1049" y="167"/>
                  </a:cubicBezTo>
                  <a:cubicBezTo>
                    <a:pt x="1049" y="72"/>
                    <a:pt x="965" y="1"/>
                    <a:pt x="882" y="1"/>
                  </a:cubicBezTo>
                  <a:close/>
                </a:path>
              </a:pathLst>
            </a:custGeom>
            <a:solidFill>
              <a:schemeClr val="dk1"/>
            </a:solidFill>
            <a:ln>
              <a:noFill/>
            </a:ln>
          </p:spPr>
          <p:txBody>
            <a:bodyPr spcFirstLastPara="1" wrap="square" lIns="68569" tIns="68569" rIns="68569" bIns="68569" anchor="ctr" anchorCtr="0">
              <a:noAutofit/>
            </a:bodyPr>
            <a:lstStyle/>
            <a:p>
              <a:endParaRPr sz="1100">
                <a:latin typeface="+mj-lt"/>
              </a:endParaRPr>
            </a:p>
          </p:txBody>
        </p:sp>
        <p:sp>
          <p:nvSpPr>
            <p:cNvPr id="270" name="Google Shape;270;p36"/>
            <p:cNvSpPr/>
            <p:nvPr/>
          </p:nvSpPr>
          <p:spPr>
            <a:xfrm>
              <a:off x="2014610" y="3495930"/>
              <a:ext cx="32950" cy="10623"/>
            </a:xfrm>
            <a:custGeom>
              <a:avLst/>
              <a:gdLst/>
              <a:ahLst/>
              <a:cxnLst/>
              <a:rect l="l" t="t" r="r" b="b"/>
              <a:pathLst>
                <a:path w="1036" h="334" extrusionOk="0">
                  <a:moveTo>
                    <a:pt x="167" y="0"/>
                  </a:moveTo>
                  <a:cubicBezTo>
                    <a:pt x="71" y="0"/>
                    <a:pt x="0" y="71"/>
                    <a:pt x="0" y="167"/>
                  </a:cubicBezTo>
                  <a:cubicBezTo>
                    <a:pt x="0" y="250"/>
                    <a:pt x="71" y="333"/>
                    <a:pt x="167" y="333"/>
                  </a:cubicBezTo>
                  <a:lnTo>
                    <a:pt x="881" y="333"/>
                  </a:lnTo>
                  <a:cubicBezTo>
                    <a:pt x="964" y="333"/>
                    <a:pt x="1036" y="250"/>
                    <a:pt x="1036" y="167"/>
                  </a:cubicBezTo>
                  <a:cubicBezTo>
                    <a:pt x="1024" y="71"/>
                    <a:pt x="953" y="0"/>
                    <a:pt x="881" y="0"/>
                  </a:cubicBezTo>
                  <a:close/>
                </a:path>
              </a:pathLst>
            </a:custGeom>
            <a:solidFill>
              <a:schemeClr val="dk1"/>
            </a:solidFill>
            <a:ln>
              <a:noFill/>
            </a:ln>
          </p:spPr>
          <p:txBody>
            <a:bodyPr spcFirstLastPara="1" wrap="square" lIns="68569" tIns="68569" rIns="68569" bIns="68569" anchor="ctr" anchorCtr="0">
              <a:noAutofit/>
            </a:bodyPr>
            <a:lstStyle/>
            <a:p>
              <a:endParaRPr sz="1100">
                <a:latin typeface="+mj-lt"/>
              </a:endParaRPr>
            </a:p>
          </p:txBody>
        </p:sp>
        <p:sp>
          <p:nvSpPr>
            <p:cNvPr id="271" name="Google Shape;271;p36"/>
            <p:cNvSpPr/>
            <p:nvPr/>
          </p:nvSpPr>
          <p:spPr>
            <a:xfrm>
              <a:off x="1999439" y="3428948"/>
              <a:ext cx="31105" cy="21882"/>
            </a:xfrm>
            <a:custGeom>
              <a:avLst/>
              <a:gdLst/>
              <a:ahLst/>
              <a:cxnLst/>
              <a:rect l="l" t="t" r="r" b="b"/>
              <a:pathLst>
                <a:path w="978" h="688" extrusionOk="0">
                  <a:moveTo>
                    <a:pt x="795" y="1"/>
                  </a:moveTo>
                  <a:cubicBezTo>
                    <a:pt x="769" y="1"/>
                    <a:pt x="741" y="8"/>
                    <a:pt x="715" y="22"/>
                  </a:cubicBezTo>
                  <a:lnTo>
                    <a:pt x="108" y="380"/>
                  </a:lnTo>
                  <a:cubicBezTo>
                    <a:pt x="25" y="427"/>
                    <a:pt x="1" y="511"/>
                    <a:pt x="48" y="606"/>
                  </a:cubicBezTo>
                  <a:cubicBezTo>
                    <a:pt x="73" y="655"/>
                    <a:pt x="125" y="687"/>
                    <a:pt x="183" y="687"/>
                  </a:cubicBezTo>
                  <a:cubicBezTo>
                    <a:pt x="209" y="687"/>
                    <a:pt x="237" y="680"/>
                    <a:pt x="263" y="665"/>
                  </a:cubicBezTo>
                  <a:lnTo>
                    <a:pt x="882" y="308"/>
                  </a:lnTo>
                  <a:cubicBezTo>
                    <a:pt x="953" y="249"/>
                    <a:pt x="977" y="153"/>
                    <a:pt x="941" y="82"/>
                  </a:cubicBezTo>
                  <a:cubicBezTo>
                    <a:pt x="909" y="33"/>
                    <a:pt x="854" y="1"/>
                    <a:pt x="795" y="1"/>
                  </a:cubicBezTo>
                  <a:close/>
                </a:path>
              </a:pathLst>
            </a:custGeom>
            <a:solidFill>
              <a:schemeClr val="dk1"/>
            </a:solidFill>
            <a:ln>
              <a:noFill/>
            </a:ln>
          </p:spPr>
          <p:txBody>
            <a:bodyPr spcFirstLastPara="1" wrap="square" lIns="68569" tIns="68569" rIns="68569" bIns="68569" anchor="ctr" anchorCtr="0">
              <a:noAutofit/>
            </a:bodyPr>
            <a:lstStyle/>
            <a:p>
              <a:endParaRPr sz="1100">
                <a:latin typeface="+mj-lt"/>
              </a:endParaRPr>
            </a:p>
          </p:txBody>
        </p:sp>
        <p:sp>
          <p:nvSpPr>
            <p:cNvPr id="272" name="Google Shape;272;p36"/>
            <p:cNvSpPr/>
            <p:nvPr/>
          </p:nvSpPr>
          <p:spPr>
            <a:xfrm>
              <a:off x="1958156" y="3379269"/>
              <a:ext cx="23917" cy="29579"/>
            </a:xfrm>
            <a:custGeom>
              <a:avLst/>
              <a:gdLst/>
              <a:ahLst/>
              <a:cxnLst/>
              <a:rect l="l" t="t" r="r" b="b"/>
              <a:pathLst>
                <a:path w="752" h="930" extrusionOk="0">
                  <a:moveTo>
                    <a:pt x="562" y="0"/>
                  </a:moveTo>
                  <a:cubicBezTo>
                    <a:pt x="506" y="0"/>
                    <a:pt x="449" y="30"/>
                    <a:pt x="418" y="84"/>
                  </a:cubicBezTo>
                  <a:lnTo>
                    <a:pt x="61" y="691"/>
                  </a:lnTo>
                  <a:cubicBezTo>
                    <a:pt x="1" y="799"/>
                    <a:pt x="72" y="930"/>
                    <a:pt x="191" y="930"/>
                  </a:cubicBezTo>
                  <a:cubicBezTo>
                    <a:pt x="251" y="930"/>
                    <a:pt x="299" y="894"/>
                    <a:pt x="334" y="858"/>
                  </a:cubicBezTo>
                  <a:lnTo>
                    <a:pt x="692" y="239"/>
                  </a:lnTo>
                  <a:cubicBezTo>
                    <a:pt x="751" y="168"/>
                    <a:pt x="715" y="72"/>
                    <a:pt x="644" y="25"/>
                  </a:cubicBezTo>
                  <a:cubicBezTo>
                    <a:pt x="619" y="8"/>
                    <a:pt x="591" y="0"/>
                    <a:pt x="562" y="0"/>
                  </a:cubicBezTo>
                  <a:close/>
                </a:path>
              </a:pathLst>
            </a:custGeom>
            <a:solidFill>
              <a:schemeClr val="dk1"/>
            </a:solidFill>
            <a:ln>
              <a:noFill/>
            </a:ln>
          </p:spPr>
          <p:txBody>
            <a:bodyPr spcFirstLastPara="1" wrap="square" lIns="68569" tIns="68569" rIns="68569" bIns="68569" anchor="ctr" anchorCtr="0">
              <a:noAutofit/>
            </a:bodyPr>
            <a:lstStyle/>
            <a:p>
              <a:endParaRPr sz="1100">
                <a:latin typeface="+mj-lt"/>
              </a:endParaRP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5819" y="258789"/>
            <a:ext cx="3946181" cy="295963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8"/>
          <p:cNvSpPr txBox="1">
            <a:spLocks noGrp="1"/>
          </p:cNvSpPr>
          <p:nvPr>
            <p:ph type="ctrTitle"/>
          </p:nvPr>
        </p:nvSpPr>
        <p:spPr>
          <a:xfrm>
            <a:off x="314600" y="250007"/>
            <a:ext cx="5752896" cy="709650"/>
          </a:xfrm>
          <a:prstGeom prst="rect">
            <a:avLst/>
          </a:prstGeom>
        </p:spPr>
        <p:txBody>
          <a:bodyPr spcFirstLastPara="1" wrap="square" lIns="68569" tIns="68569" rIns="68569" bIns="68569" anchor="t" anchorCtr="0">
            <a:noAutofit/>
          </a:bodyPr>
          <a:lstStyle/>
          <a:p>
            <a:pPr marL="457200" indent="-342900">
              <a:buClr>
                <a:schemeClr val="dk1"/>
              </a:buClr>
              <a:buSzPts val="1800"/>
            </a:pPr>
            <a:r>
              <a:rPr lang="en" sz="4400" dirty="0">
                <a:solidFill>
                  <a:srgbClr val="0B7326"/>
                </a:solidFill>
                <a:latin typeface="+mj-lt"/>
                <a:ea typeface="Fjalla One"/>
                <a:cs typeface="Fjalla One"/>
                <a:sym typeface="Open Sans Light"/>
              </a:rPr>
              <a:t>COMPANY</a:t>
            </a:r>
            <a:br>
              <a:rPr lang="en" sz="4400" dirty="0">
                <a:solidFill>
                  <a:srgbClr val="0B7326"/>
                </a:solidFill>
                <a:latin typeface="+mj-lt"/>
                <a:ea typeface="Fjalla One"/>
                <a:cs typeface="Fjalla One"/>
                <a:sym typeface="Open Sans Light"/>
              </a:rPr>
            </a:br>
            <a:r>
              <a:rPr lang="en" sz="4400" dirty="0">
                <a:solidFill>
                  <a:srgbClr val="0B7326"/>
                </a:solidFill>
                <a:latin typeface="+mj-lt"/>
                <a:ea typeface="Fjalla One"/>
                <a:cs typeface="Fjalla One"/>
                <a:sym typeface="Open Sans Light"/>
              </a:rPr>
              <a:t>ACTIVITIES</a:t>
            </a:r>
            <a:endParaRPr sz="4400" dirty="0">
              <a:solidFill>
                <a:srgbClr val="0B7326"/>
              </a:solidFill>
              <a:latin typeface="+mj-lt"/>
              <a:ea typeface="Fjalla One"/>
              <a:cs typeface="Fjalla One"/>
              <a:sym typeface="Open Sans Light"/>
            </a:endParaRPr>
          </a:p>
        </p:txBody>
      </p:sp>
      <p:cxnSp>
        <p:nvCxnSpPr>
          <p:cNvPr id="544" name="Google Shape;544;p38"/>
          <p:cNvCxnSpPr/>
          <p:nvPr/>
        </p:nvCxnSpPr>
        <p:spPr>
          <a:xfrm>
            <a:off x="508000" y="959657"/>
            <a:ext cx="2325" cy="959814"/>
          </a:xfrm>
          <a:prstGeom prst="straightConnector1">
            <a:avLst/>
          </a:prstGeom>
          <a:noFill/>
          <a:ln w="127000" cap="flat" cmpd="sng">
            <a:solidFill>
              <a:schemeClr val="accent1"/>
            </a:solidFill>
            <a:prstDash val="solid"/>
            <a:round/>
            <a:headEnd type="none" w="med" len="med"/>
            <a:tailEnd type="none" w="med" len="med"/>
          </a:ln>
        </p:spPr>
      </p:cxnSp>
      <p:sp>
        <p:nvSpPr>
          <p:cNvPr id="554" name="Google Shape;554;p38"/>
          <p:cNvSpPr txBox="1"/>
          <p:nvPr/>
        </p:nvSpPr>
        <p:spPr>
          <a:xfrm>
            <a:off x="1199175" y="4067250"/>
            <a:ext cx="177300" cy="275850"/>
          </a:xfrm>
          <a:prstGeom prst="rect">
            <a:avLst/>
          </a:prstGeom>
          <a:noFill/>
          <a:ln>
            <a:noFill/>
          </a:ln>
        </p:spPr>
        <p:txBody>
          <a:bodyPr spcFirstLastPara="1" wrap="square" lIns="68569" tIns="68569" rIns="68569" bIns="68569" anchor="ctr" anchorCtr="0">
            <a:noAutofit/>
          </a:bodyPr>
          <a:lstStyle/>
          <a:p>
            <a:pPr algn="ctr">
              <a:lnSpc>
                <a:spcPct val="115000"/>
              </a:lnSpc>
            </a:pPr>
            <a:r>
              <a:rPr lang="en" sz="825" b="1">
                <a:solidFill>
                  <a:schemeClr val="lt1"/>
                </a:solidFill>
                <a:latin typeface="+mj-lt"/>
                <a:ea typeface="Abel"/>
                <a:cs typeface="Abel"/>
                <a:sym typeface="Abel"/>
              </a:rPr>
              <a:t>1</a:t>
            </a:r>
            <a:endParaRPr sz="900" b="1">
              <a:solidFill>
                <a:schemeClr val="lt1"/>
              </a:solidFill>
              <a:latin typeface="+mj-lt"/>
              <a:ea typeface="Abel"/>
              <a:cs typeface="Abel"/>
              <a:sym typeface="Abel"/>
            </a:endParaRPr>
          </a:p>
        </p:txBody>
      </p:sp>
      <p:sp>
        <p:nvSpPr>
          <p:cNvPr id="555" name="Google Shape;555;p38"/>
          <p:cNvSpPr txBox="1"/>
          <p:nvPr/>
        </p:nvSpPr>
        <p:spPr>
          <a:xfrm>
            <a:off x="3818270" y="3827195"/>
            <a:ext cx="177300" cy="149400"/>
          </a:xfrm>
          <a:prstGeom prst="rect">
            <a:avLst/>
          </a:prstGeom>
          <a:noFill/>
          <a:ln>
            <a:noFill/>
          </a:ln>
        </p:spPr>
        <p:txBody>
          <a:bodyPr spcFirstLastPara="1" wrap="square" lIns="68569" tIns="68569" rIns="68569" bIns="68569" anchor="ctr" anchorCtr="0">
            <a:noAutofit/>
          </a:bodyPr>
          <a:lstStyle/>
          <a:p>
            <a:pPr algn="ctr">
              <a:lnSpc>
                <a:spcPct val="115000"/>
              </a:lnSpc>
            </a:pPr>
            <a:r>
              <a:rPr lang="en" sz="825" b="1">
                <a:solidFill>
                  <a:schemeClr val="lt1"/>
                </a:solidFill>
                <a:latin typeface="+mj-lt"/>
                <a:ea typeface="Abel"/>
                <a:cs typeface="Abel"/>
                <a:sym typeface="Abel"/>
              </a:rPr>
              <a:t>2</a:t>
            </a:r>
            <a:endParaRPr sz="900" b="1">
              <a:solidFill>
                <a:schemeClr val="lt1"/>
              </a:solidFill>
              <a:latin typeface="+mj-lt"/>
              <a:ea typeface="Abel"/>
              <a:cs typeface="Abel"/>
              <a:sym typeface="Abel"/>
            </a:endParaRPr>
          </a:p>
        </p:txBody>
      </p:sp>
      <p:cxnSp>
        <p:nvCxnSpPr>
          <p:cNvPr id="557" name="Google Shape;557;p38"/>
          <p:cNvCxnSpPr/>
          <p:nvPr/>
        </p:nvCxnSpPr>
        <p:spPr>
          <a:xfrm>
            <a:off x="5140974" y="123491"/>
            <a:ext cx="225" cy="2062575"/>
          </a:xfrm>
          <a:prstGeom prst="straightConnector1">
            <a:avLst/>
          </a:prstGeom>
          <a:noFill/>
          <a:ln w="127000" cap="flat" cmpd="sng">
            <a:solidFill>
              <a:schemeClr val="accent1"/>
            </a:solidFill>
            <a:prstDash val="solid"/>
            <a:round/>
            <a:headEnd type="none" w="med" len="med"/>
            <a:tailEnd type="none" w="med" len="med"/>
          </a:ln>
        </p:spPr>
      </p:cxnSp>
      <p:sp>
        <p:nvSpPr>
          <p:cNvPr id="1360" name="Google Shape;556;p38"/>
          <p:cNvSpPr txBox="1"/>
          <p:nvPr/>
        </p:nvSpPr>
        <p:spPr>
          <a:xfrm>
            <a:off x="6067496" y="5767610"/>
            <a:ext cx="177300" cy="275850"/>
          </a:xfrm>
          <a:prstGeom prst="rect">
            <a:avLst/>
          </a:prstGeom>
          <a:noFill/>
          <a:ln>
            <a:noFill/>
          </a:ln>
        </p:spPr>
        <p:txBody>
          <a:bodyPr spcFirstLastPara="1" wrap="square" lIns="68569" tIns="68569" rIns="68569" bIns="68569" anchor="ctr" anchorCtr="0">
            <a:noAutofit/>
          </a:bodyPr>
          <a:lstStyle/>
          <a:p>
            <a:pPr algn="ctr">
              <a:lnSpc>
                <a:spcPct val="115000"/>
              </a:lnSpc>
            </a:pPr>
            <a:r>
              <a:rPr lang="en" sz="825" b="1" dirty="0">
                <a:solidFill>
                  <a:schemeClr val="lt1"/>
                </a:solidFill>
                <a:latin typeface="+mj-lt"/>
                <a:ea typeface="Abel"/>
                <a:cs typeface="Abel"/>
                <a:sym typeface="Abel"/>
              </a:rPr>
              <a:t>3</a:t>
            </a:r>
            <a:endParaRPr sz="900" b="1" dirty="0">
              <a:solidFill>
                <a:schemeClr val="lt1"/>
              </a:solidFill>
              <a:latin typeface="+mj-lt"/>
              <a:ea typeface="Abel"/>
              <a:cs typeface="Abel"/>
              <a:sym typeface="Abel"/>
            </a:endParaRPr>
          </a:p>
        </p:txBody>
      </p:sp>
      <p:sp>
        <p:nvSpPr>
          <p:cNvPr id="3" name="TextBox 2"/>
          <p:cNvSpPr txBox="1"/>
          <p:nvPr/>
        </p:nvSpPr>
        <p:spPr>
          <a:xfrm>
            <a:off x="194742" y="2399755"/>
            <a:ext cx="4122059" cy="1169551"/>
          </a:xfrm>
          <a:prstGeom prst="rect">
            <a:avLst/>
          </a:prstGeom>
          <a:noFill/>
        </p:spPr>
        <p:txBody>
          <a:bodyPr wrap="square" rtlCol="0">
            <a:spAutoFit/>
          </a:bodyPr>
          <a:lstStyle/>
          <a:p>
            <a:pPr>
              <a:buSzPts val="2800"/>
            </a:pPr>
            <a:r>
              <a:rPr lang="en-US" sz="2800" b="1" dirty="0">
                <a:solidFill>
                  <a:srgbClr val="0B7326"/>
                </a:solidFill>
                <a:latin typeface="+mj-lt"/>
                <a:ea typeface="Abel"/>
                <a:cs typeface="Abel"/>
                <a:sym typeface="Abel"/>
              </a:rPr>
              <a:t>Piling and Shoring Activities </a:t>
            </a:r>
          </a:p>
          <a:p>
            <a:endParaRPr lang="en-US" dirty="0">
              <a:latin typeface="+mj-lt"/>
            </a:endParaRPr>
          </a:p>
        </p:txBody>
      </p:sp>
      <p:sp>
        <p:nvSpPr>
          <p:cNvPr id="4" name="TextBox 3"/>
          <p:cNvSpPr txBox="1"/>
          <p:nvPr/>
        </p:nvSpPr>
        <p:spPr>
          <a:xfrm>
            <a:off x="89891" y="3663036"/>
            <a:ext cx="6202314" cy="3139321"/>
          </a:xfrm>
          <a:prstGeom prst="rect">
            <a:avLst/>
          </a:prstGeom>
          <a:noFill/>
        </p:spPr>
        <p:txBody>
          <a:bodyPr wrap="square" rtlCol="0">
            <a:spAutoFit/>
          </a:bodyPr>
          <a:lstStyle/>
          <a:p>
            <a:pPr>
              <a:lnSpc>
                <a:spcPct val="150000"/>
              </a:lnSpc>
            </a:pPr>
            <a:r>
              <a:rPr lang="en-US" b="1" dirty="0">
                <a:solidFill>
                  <a:schemeClr val="dk1"/>
                </a:solidFill>
                <a:latin typeface="+mj-lt"/>
                <a:ea typeface="Open Sans Light"/>
                <a:cs typeface="Open Sans Light"/>
                <a:sym typeface="Open Sans Light"/>
              </a:rPr>
              <a:t>Shoring Systems </a:t>
            </a:r>
          </a:p>
          <a:p>
            <a:pPr>
              <a:lnSpc>
                <a:spcPct val="150000"/>
              </a:lnSpc>
            </a:pPr>
            <a:r>
              <a:rPr lang="en-US" sz="1200" dirty="0">
                <a:solidFill>
                  <a:schemeClr val="dk1"/>
                </a:solidFill>
                <a:latin typeface="+mj-lt"/>
                <a:ea typeface="Open Sans Light"/>
                <a:cs typeface="Open Sans Light"/>
                <a:sym typeface="Open Sans Light"/>
              </a:rPr>
              <a:t> </a:t>
            </a:r>
          </a:p>
          <a:p>
            <a:pPr>
              <a:lnSpc>
                <a:spcPct val="150000"/>
              </a:lnSpc>
            </a:pPr>
            <a:r>
              <a:rPr lang="en-US" dirty="0">
                <a:solidFill>
                  <a:schemeClr val="dk1"/>
                </a:solidFill>
                <a:latin typeface="+mj-lt"/>
                <a:ea typeface="Open Sans Light"/>
                <a:cs typeface="Open Sans Light"/>
                <a:sym typeface="Open Sans Light"/>
              </a:rPr>
              <a:t>Shoring with soldier steel profiles </a:t>
            </a:r>
          </a:p>
          <a:p>
            <a:pPr>
              <a:lnSpc>
                <a:spcPct val="150000"/>
              </a:lnSpc>
            </a:pPr>
            <a:r>
              <a:rPr lang="en-US" dirty="0">
                <a:solidFill>
                  <a:schemeClr val="dk1"/>
                </a:solidFill>
                <a:latin typeface="+mj-lt"/>
                <a:ea typeface="Open Sans Light"/>
                <a:cs typeface="Open Sans Light"/>
                <a:sym typeface="Open Sans Light"/>
              </a:rPr>
              <a:t>Diaphragm wall with mechanical grab </a:t>
            </a:r>
          </a:p>
          <a:p>
            <a:pPr>
              <a:lnSpc>
                <a:spcPct val="150000"/>
              </a:lnSpc>
            </a:pPr>
            <a:r>
              <a:rPr lang="en-US" dirty="0">
                <a:solidFill>
                  <a:schemeClr val="dk1"/>
                </a:solidFill>
                <a:latin typeface="+mj-lt"/>
                <a:ea typeface="Open Sans Light"/>
                <a:cs typeface="Open Sans Light"/>
                <a:sym typeface="Open Sans Light"/>
              </a:rPr>
              <a:t>Shoring system with secant piles </a:t>
            </a:r>
          </a:p>
          <a:p>
            <a:pPr>
              <a:lnSpc>
                <a:spcPct val="150000"/>
              </a:lnSpc>
            </a:pPr>
            <a:r>
              <a:rPr lang="en-US" dirty="0">
                <a:solidFill>
                  <a:schemeClr val="dk1"/>
                </a:solidFill>
                <a:latin typeface="+mj-lt"/>
                <a:ea typeface="Open Sans Light"/>
                <a:cs typeface="Open Sans Light"/>
                <a:sym typeface="Open Sans Light"/>
              </a:rPr>
              <a:t>Shoring with sheet piles </a:t>
            </a:r>
          </a:p>
          <a:p>
            <a:pPr>
              <a:lnSpc>
                <a:spcPct val="150000"/>
              </a:lnSpc>
            </a:pPr>
            <a:r>
              <a:rPr lang="en-US" dirty="0">
                <a:solidFill>
                  <a:schemeClr val="dk1"/>
                </a:solidFill>
                <a:latin typeface="+mj-lt"/>
                <a:ea typeface="Open Sans Light"/>
                <a:cs typeface="Open Sans Light"/>
                <a:sym typeface="Open Sans Light"/>
              </a:rPr>
              <a:t>Shoring system with contiguous piles </a:t>
            </a:r>
          </a:p>
          <a:p>
            <a:pPr>
              <a:lnSpc>
                <a:spcPct val="150000"/>
              </a:lnSpc>
            </a:pPr>
            <a:r>
              <a:rPr lang="en-US" sz="1200" dirty="0">
                <a:solidFill>
                  <a:schemeClr val="dk1"/>
                </a:solidFill>
                <a:latin typeface="+mj-lt"/>
                <a:ea typeface="Open Sans Light"/>
                <a:cs typeface="Open Sans Light"/>
                <a:sym typeface="Open Sans Light"/>
              </a:rPr>
              <a:t> </a:t>
            </a:r>
          </a:p>
          <a:p>
            <a:pPr>
              <a:lnSpc>
                <a:spcPct val="150000"/>
              </a:lnSpc>
            </a:pPr>
            <a:endParaRPr lang="en-US" sz="2400" dirty="0">
              <a:latin typeface="+mj-lt"/>
            </a:endParaRPr>
          </a:p>
        </p:txBody>
      </p:sp>
      <p:pic>
        <p:nvPicPr>
          <p:cNvPr id="564" name="Picture 563" descr="9 october 003"/>
          <p:cNvPicPr/>
          <p:nvPr/>
        </p:nvPicPr>
        <p:blipFill>
          <a:blip r:embed="rId3">
            <a:extLst>
              <a:ext uri="{28A0092B-C50C-407E-A947-70E740481C1C}">
                <a14:useLocalDpi xmlns:a14="http://schemas.microsoft.com/office/drawing/2010/main" val="0"/>
              </a:ext>
            </a:extLst>
          </a:blip>
          <a:srcRect/>
          <a:stretch>
            <a:fillRect/>
          </a:stretch>
        </p:blipFill>
        <p:spPr bwMode="auto">
          <a:xfrm>
            <a:off x="1829062" y="6529489"/>
            <a:ext cx="4463143" cy="3060315"/>
          </a:xfrm>
          <a:prstGeom prst="rect">
            <a:avLst/>
          </a:prstGeom>
          <a:ln>
            <a:noFill/>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cxnSp>
        <p:nvCxnSpPr>
          <p:cNvPr id="544" name="Google Shape;544;p38"/>
          <p:cNvCxnSpPr/>
          <p:nvPr/>
        </p:nvCxnSpPr>
        <p:spPr>
          <a:xfrm>
            <a:off x="508000" y="959657"/>
            <a:ext cx="2325" cy="959814"/>
          </a:xfrm>
          <a:prstGeom prst="straightConnector1">
            <a:avLst/>
          </a:prstGeom>
          <a:noFill/>
          <a:ln w="127000" cap="flat" cmpd="sng">
            <a:solidFill>
              <a:schemeClr val="accent1"/>
            </a:solidFill>
            <a:prstDash val="solid"/>
            <a:round/>
            <a:headEnd type="none" w="med" len="med"/>
            <a:tailEnd type="none" w="med" len="med"/>
          </a:ln>
        </p:spPr>
      </p:cxnSp>
      <p:sp>
        <p:nvSpPr>
          <p:cNvPr id="554" name="Google Shape;554;p38"/>
          <p:cNvSpPr txBox="1"/>
          <p:nvPr/>
        </p:nvSpPr>
        <p:spPr>
          <a:xfrm>
            <a:off x="1199175" y="4067250"/>
            <a:ext cx="177300" cy="275850"/>
          </a:xfrm>
          <a:prstGeom prst="rect">
            <a:avLst/>
          </a:prstGeom>
          <a:noFill/>
          <a:ln>
            <a:noFill/>
          </a:ln>
        </p:spPr>
        <p:txBody>
          <a:bodyPr spcFirstLastPara="1" wrap="square" lIns="68569" tIns="68569" rIns="68569" bIns="68569" anchor="ctr" anchorCtr="0">
            <a:noAutofit/>
          </a:bodyPr>
          <a:lstStyle/>
          <a:p>
            <a:pPr algn="ctr">
              <a:lnSpc>
                <a:spcPct val="115000"/>
              </a:lnSpc>
            </a:pPr>
            <a:r>
              <a:rPr lang="en" sz="825" b="1">
                <a:solidFill>
                  <a:schemeClr val="lt1"/>
                </a:solidFill>
                <a:latin typeface="+mj-lt"/>
                <a:ea typeface="Abel"/>
                <a:cs typeface="Abel"/>
                <a:sym typeface="Abel"/>
              </a:rPr>
              <a:t>1</a:t>
            </a:r>
            <a:endParaRPr sz="900" b="1">
              <a:solidFill>
                <a:schemeClr val="lt1"/>
              </a:solidFill>
              <a:latin typeface="+mj-lt"/>
              <a:ea typeface="Abel"/>
              <a:cs typeface="Abel"/>
              <a:sym typeface="Abel"/>
            </a:endParaRPr>
          </a:p>
        </p:txBody>
      </p:sp>
      <p:sp>
        <p:nvSpPr>
          <p:cNvPr id="555" name="Google Shape;555;p38"/>
          <p:cNvSpPr txBox="1"/>
          <p:nvPr/>
        </p:nvSpPr>
        <p:spPr>
          <a:xfrm>
            <a:off x="3818270" y="3827195"/>
            <a:ext cx="177300" cy="149400"/>
          </a:xfrm>
          <a:prstGeom prst="rect">
            <a:avLst/>
          </a:prstGeom>
          <a:noFill/>
          <a:ln>
            <a:noFill/>
          </a:ln>
        </p:spPr>
        <p:txBody>
          <a:bodyPr spcFirstLastPara="1" wrap="square" lIns="68569" tIns="68569" rIns="68569" bIns="68569" anchor="ctr" anchorCtr="0">
            <a:noAutofit/>
          </a:bodyPr>
          <a:lstStyle/>
          <a:p>
            <a:pPr algn="ctr">
              <a:lnSpc>
                <a:spcPct val="115000"/>
              </a:lnSpc>
            </a:pPr>
            <a:r>
              <a:rPr lang="en" sz="825" b="1">
                <a:solidFill>
                  <a:schemeClr val="lt1"/>
                </a:solidFill>
                <a:latin typeface="+mj-lt"/>
                <a:ea typeface="Abel"/>
                <a:cs typeface="Abel"/>
                <a:sym typeface="Abel"/>
              </a:rPr>
              <a:t>2</a:t>
            </a:r>
            <a:endParaRPr sz="900" b="1">
              <a:solidFill>
                <a:schemeClr val="lt1"/>
              </a:solidFill>
              <a:latin typeface="+mj-lt"/>
              <a:ea typeface="Abel"/>
              <a:cs typeface="Abel"/>
              <a:sym typeface="Abel"/>
            </a:endParaRPr>
          </a:p>
        </p:txBody>
      </p:sp>
      <p:cxnSp>
        <p:nvCxnSpPr>
          <p:cNvPr id="557" name="Google Shape;557;p38"/>
          <p:cNvCxnSpPr/>
          <p:nvPr/>
        </p:nvCxnSpPr>
        <p:spPr>
          <a:xfrm>
            <a:off x="5140974" y="123491"/>
            <a:ext cx="225" cy="2062575"/>
          </a:xfrm>
          <a:prstGeom prst="straightConnector1">
            <a:avLst/>
          </a:prstGeom>
          <a:noFill/>
          <a:ln w="127000" cap="flat" cmpd="sng">
            <a:solidFill>
              <a:schemeClr val="accent1"/>
            </a:solidFill>
            <a:prstDash val="solid"/>
            <a:round/>
            <a:headEnd type="none" w="med" len="med"/>
            <a:tailEnd type="none" w="med" len="med"/>
          </a:ln>
        </p:spPr>
      </p:cxnSp>
      <p:sp>
        <p:nvSpPr>
          <p:cNvPr id="1360" name="Google Shape;556;p38"/>
          <p:cNvSpPr txBox="1"/>
          <p:nvPr/>
        </p:nvSpPr>
        <p:spPr>
          <a:xfrm>
            <a:off x="6067496" y="5767610"/>
            <a:ext cx="177300" cy="275850"/>
          </a:xfrm>
          <a:prstGeom prst="rect">
            <a:avLst/>
          </a:prstGeom>
          <a:noFill/>
          <a:ln>
            <a:noFill/>
          </a:ln>
        </p:spPr>
        <p:txBody>
          <a:bodyPr spcFirstLastPara="1" wrap="square" lIns="68569" tIns="68569" rIns="68569" bIns="68569" anchor="ctr" anchorCtr="0">
            <a:noAutofit/>
          </a:bodyPr>
          <a:lstStyle/>
          <a:p>
            <a:pPr algn="ctr">
              <a:lnSpc>
                <a:spcPct val="115000"/>
              </a:lnSpc>
            </a:pPr>
            <a:r>
              <a:rPr lang="en" sz="825" b="1" dirty="0">
                <a:solidFill>
                  <a:schemeClr val="lt1"/>
                </a:solidFill>
                <a:latin typeface="+mj-lt"/>
                <a:ea typeface="Abel"/>
                <a:cs typeface="Abel"/>
                <a:sym typeface="Abel"/>
              </a:rPr>
              <a:t>3</a:t>
            </a:r>
            <a:endParaRPr sz="900" b="1" dirty="0">
              <a:solidFill>
                <a:schemeClr val="lt1"/>
              </a:solidFill>
              <a:latin typeface="+mj-lt"/>
              <a:ea typeface="Abel"/>
              <a:cs typeface="Abel"/>
              <a:sym typeface="Abel"/>
            </a:endParaRPr>
          </a:p>
        </p:txBody>
      </p:sp>
      <p:sp>
        <p:nvSpPr>
          <p:cNvPr id="3" name="TextBox 2"/>
          <p:cNvSpPr txBox="1"/>
          <p:nvPr/>
        </p:nvSpPr>
        <p:spPr>
          <a:xfrm>
            <a:off x="194742" y="2399755"/>
            <a:ext cx="4122059" cy="1169551"/>
          </a:xfrm>
          <a:prstGeom prst="rect">
            <a:avLst/>
          </a:prstGeom>
          <a:noFill/>
        </p:spPr>
        <p:txBody>
          <a:bodyPr wrap="square" rtlCol="0">
            <a:spAutoFit/>
          </a:bodyPr>
          <a:lstStyle/>
          <a:p>
            <a:pPr>
              <a:buSzPts val="2800"/>
            </a:pPr>
            <a:r>
              <a:rPr lang="en-US" sz="2800" b="1" dirty="0">
                <a:solidFill>
                  <a:srgbClr val="0B7326"/>
                </a:solidFill>
                <a:latin typeface="+mj-lt"/>
                <a:ea typeface="Abel"/>
                <a:cs typeface="Abel"/>
                <a:sym typeface="Abel"/>
              </a:rPr>
              <a:t>Piling and Shoring Activities </a:t>
            </a:r>
          </a:p>
          <a:p>
            <a:endParaRPr lang="en-US" dirty="0">
              <a:latin typeface="+mj-lt"/>
            </a:endParaRPr>
          </a:p>
        </p:txBody>
      </p:sp>
      <p:sp>
        <p:nvSpPr>
          <p:cNvPr id="4" name="TextBox 3"/>
          <p:cNvSpPr txBox="1"/>
          <p:nvPr/>
        </p:nvSpPr>
        <p:spPr>
          <a:xfrm>
            <a:off x="89891" y="3640141"/>
            <a:ext cx="6202314" cy="3139321"/>
          </a:xfrm>
          <a:prstGeom prst="rect">
            <a:avLst/>
          </a:prstGeom>
          <a:noFill/>
        </p:spPr>
        <p:txBody>
          <a:bodyPr wrap="square" rtlCol="0">
            <a:spAutoFit/>
          </a:bodyPr>
          <a:lstStyle/>
          <a:p>
            <a:endParaRPr lang="en-US" sz="1200" dirty="0">
              <a:solidFill>
                <a:schemeClr val="dk1"/>
              </a:solidFill>
              <a:latin typeface="+mj-lt"/>
              <a:ea typeface="Open Sans Light"/>
              <a:cs typeface="Open Sans Light"/>
              <a:sym typeface="Open Sans Light"/>
            </a:endParaRPr>
          </a:p>
          <a:p>
            <a:pPr>
              <a:lnSpc>
                <a:spcPct val="150000"/>
              </a:lnSpc>
            </a:pPr>
            <a:r>
              <a:rPr lang="en-US" b="1" dirty="0">
                <a:solidFill>
                  <a:schemeClr val="dk1"/>
                </a:solidFill>
                <a:latin typeface="+mj-lt"/>
                <a:ea typeface="Open Sans Light"/>
                <a:cs typeface="Open Sans Light"/>
                <a:sym typeface="Open Sans Light"/>
              </a:rPr>
              <a:t>Pile Foundations </a:t>
            </a:r>
          </a:p>
          <a:p>
            <a:pPr>
              <a:lnSpc>
                <a:spcPct val="150000"/>
              </a:lnSpc>
            </a:pPr>
            <a:r>
              <a:rPr lang="en-US" sz="1200" b="1" dirty="0">
                <a:solidFill>
                  <a:schemeClr val="dk1"/>
                </a:solidFill>
                <a:latin typeface="+mj-lt"/>
                <a:ea typeface="Open Sans Light"/>
                <a:cs typeface="Open Sans Light"/>
                <a:sym typeface="Open Sans Light"/>
              </a:rPr>
              <a:t> </a:t>
            </a:r>
          </a:p>
          <a:p>
            <a:pPr>
              <a:lnSpc>
                <a:spcPct val="150000"/>
              </a:lnSpc>
            </a:pPr>
            <a:r>
              <a:rPr lang="en-US" dirty="0">
                <a:solidFill>
                  <a:schemeClr val="dk1"/>
                </a:solidFill>
                <a:latin typeface="+mj-lt"/>
                <a:ea typeface="Open Sans Light"/>
                <a:cs typeface="Open Sans Light"/>
                <a:sym typeface="Open Sans Light"/>
              </a:rPr>
              <a:t>Bored cast in situ piles </a:t>
            </a:r>
          </a:p>
          <a:p>
            <a:pPr>
              <a:lnSpc>
                <a:spcPct val="150000"/>
              </a:lnSpc>
            </a:pPr>
            <a:r>
              <a:rPr lang="en-US" dirty="0">
                <a:solidFill>
                  <a:schemeClr val="dk1"/>
                </a:solidFill>
                <a:latin typeface="+mj-lt"/>
                <a:ea typeface="Open Sans Light"/>
                <a:cs typeface="Open Sans Light"/>
                <a:sym typeface="Open Sans Light"/>
              </a:rPr>
              <a:t>Driven piles </a:t>
            </a:r>
          </a:p>
          <a:p>
            <a:pPr>
              <a:lnSpc>
                <a:spcPct val="150000"/>
              </a:lnSpc>
            </a:pPr>
            <a:r>
              <a:rPr lang="en-US" dirty="0">
                <a:solidFill>
                  <a:schemeClr val="dk1"/>
                </a:solidFill>
                <a:latin typeface="+mj-lt"/>
                <a:ea typeface="Open Sans Light"/>
                <a:cs typeface="Open Sans Light"/>
                <a:sym typeface="Open Sans Light"/>
              </a:rPr>
              <a:t>Continuous flight auger (CFA) piles </a:t>
            </a:r>
          </a:p>
          <a:p>
            <a:pPr>
              <a:lnSpc>
                <a:spcPct val="150000"/>
              </a:lnSpc>
            </a:pPr>
            <a:r>
              <a:rPr lang="en-US" dirty="0">
                <a:solidFill>
                  <a:schemeClr val="dk1"/>
                </a:solidFill>
                <a:latin typeface="+mj-lt"/>
                <a:ea typeface="Open Sans Light"/>
                <a:cs typeface="Open Sans Light"/>
                <a:sym typeface="Open Sans Light"/>
              </a:rPr>
              <a:t>Cast in situ driven piles </a:t>
            </a:r>
          </a:p>
          <a:p>
            <a:pPr>
              <a:lnSpc>
                <a:spcPct val="150000"/>
              </a:lnSpc>
            </a:pPr>
            <a:r>
              <a:rPr lang="en-US" dirty="0">
                <a:solidFill>
                  <a:schemeClr val="dk1"/>
                </a:solidFill>
                <a:latin typeface="+mj-lt"/>
                <a:ea typeface="Open Sans Light"/>
                <a:cs typeface="Open Sans Light"/>
                <a:sym typeface="Open Sans Light"/>
              </a:rPr>
              <a:t>Mini piling </a:t>
            </a:r>
          </a:p>
          <a:p>
            <a:pPr>
              <a:lnSpc>
                <a:spcPct val="150000"/>
              </a:lnSpc>
            </a:pPr>
            <a:r>
              <a:rPr lang="en-US" sz="1200" dirty="0">
                <a:solidFill>
                  <a:schemeClr val="dk1"/>
                </a:solidFill>
                <a:latin typeface="+mj-lt"/>
                <a:ea typeface="Open Sans Light"/>
                <a:cs typeface="Open Sans Light"/>
                <a:sym typeface="Open Sans Light"/>
              </a:rPr>
              <a:t> </a:t>
            </a:r>
          </a:p>
          <a:p>
            <a:endParaRPr lang="en-US" sz="2400" dirty="0">
              <a:latin typeface="+mj-lt"/>
            </a:endParaRPr>
          </a:p>
        </p:txBody>
      </p:sp>
      <p:pic>
        <p:nvPicPr>
          <p:cNvPr id="11" name="Picture 10" descr="resim46"/>
          <p:cNvPicPr/>
          <p:nvPr/>
        </p:nvPicPr>
        <p:blipFill>
          <a:blip r:embed="rId3">
            <a:extLst>
              <a:ext uri="{28A0092B-C50C-407E-A947-70E740481C1C}">
                <a14:useLocalDpi xmlns:a14="http://schemas.microsoft.com/office/drawing/2010/main" val="0"/>
              </a:ext>
            </a:extLst>
          </a:blip>
          <a:srcRect/>
          <a:stretch>
            <a:fillRect/>
          </a:stretch>
        </p:blipFill>
        <p:spPr bwMode="auto">
          <a:xfrm>
            <a:off x="1982190" y="6162155"/>
            <a:ext cx="4323580" cy="3372314"/>
          </a:xfrm>
          <a:prstGeom prst="rect">
            <a:avLst/>
          </a:prstGeom>
          <a:ln>
            <a:noFill/>
          </a:ln>
          <a:effectLst/>
        </p:spPr>
      </p:pic>
      <p:sp>
        <p:nvSpPr>
          <p:cNvPr id="12" name="Google Shape;284;p38"/>
          <p:cNvSpPr txBox="1">
            <a:spLocks noGrp="1"/>
          </p:cNvSpPr>
          <p:nvPr>
            <p:ph type="ctrTitle"/>
          </p:nvPr>
        </p:nvSpPr>
        <p:spPr>
          <a:xfrm>
            <a:off x="314600" y="250007"/>
            <a:ext cx="5752896" cy="709650"/>
          </a:xfrm>
          <a:prstGeom prst="rect">
            <a:avLst/>
          </a:prstGeom>
        </p:spPr>
        <p:txBody>
          <a:bodyPr spcFirstLastPara="1" wrap="square" lIns="68569" tIns="68569" rIns="68569" bIns="68569" anchor="t" anchorCtr="0">
            <a:noAutofit/>
          </a:bodyPr>
          <a:lstStyle/>
          <a:p>
            <a:pPr marL="457200" indent="-342900">
              <a:buClr>
                <a:schemeClr val="dk1"/>
              </a:buClr>
              <a:buSzPts val="1800"/>
            </a:pPr>
            <a:r>
              <a:rPr lang="en" sz="4400" dirty="0">
                <a:solidFill>
                  <a:srgbClr val="0B7326"/>
                </a:solidFill>
                <a:latin typeface="+mj-lt"/>
                <a:ea typeface="Fjalla One"/>
                <a:cs typeface="Fjalla One"/>
                <a:sym typeface="Open Sans Light"/>
              </a:rPr>
              <a:t>COMPANY</a:t>
            </a:r>
            <a:br>
              <a:rPr lang="en" sz="4400" dirty="0">
                <a:solidFill>
                  <a:srgbClr val="0B7326"/>
                </a:solidFill>
                <a:latin typeface="+mj-lt"/>
                <a:ea typeface="Fjalla One"/>
                <a:cs typeface="Fjalla One"/>
                <a:sym typeface="Open Sans Light"/>
              </a:rPr>
            </a:br>
            <a:r>
              <a:rPr lang="en" sz="4400" dirty="0">
                <a:solidFill>
                  <a:srgbClr val="0B7326"/>
                </a:solidFill>
                <a:latin typeface="+mj-lt"/>
                <a:ea typeface="Fjalla One"/>
                <a:cs typeface="Fjalla One"/>
                <a:sym typeface="Open Sans Light"/>
              </a:rPr>
              <a:t>ACTIVITIES</a:t>
            </a:r>
            <a:endParaRPr sz="4400" dirty="0">
              <a:solidFill>
                <a:srgbClr val="0B7326"/>
              </a:solidFill>
              <a:latin typeface="+mj-lt"/>
              <a:ea typeface="Fjalla One"/>
              <a:cs typeface="Fjalla One"/>
              <a:sym typeface="Open Sans Light"/>
            </a:endParaRPr>
          </a:p>
        </p:txBody>
      </p:sp>
    </p:spTree>
    <p:extLst>
      <p:ext uri="{BB962C8B-B14F-4D97-AF65-F5344CB8AC3E}">
        <p14:creationId xmlns:p14="http://schemas.microsoft.com/office/powerpoint/2010/main" val="3118613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cxnSp>
        <p:nvCxnSpPr>
          <p:cNvPr id="544" name="Google Shape;544;p38"/>
          <p:cNvCxnSpPr/>
          <p:nvPr/>
        </p:nvCxnSpPr>
        <p:spPr>
          <a:xfrm>
            <a:off x="508000" y="959657"/>
            <a:ext cx="2325" cy="959814"/>
          </a:xfrm>
          <a:prstGeom prst="straightConnector1">
            <a:avLst/>
          </a:prstGeom>
          <a:noFill/>
          <a:ln w="127000" cap="flat" cmpd="sng">
            <a:solidFill>
              <a:schemeClr val="accent1"/>
            </a:solidFill>
            <a:prstDash val="solid"/>
            <a:round/>
            <a:headEnd type="none" w="med" len="med"/>
            <a:tailEnd type="none" w="med" len="med"/>
          </a:ln>
        </p:spPr>
      </p:cxnSp>
      <p:sp>
        <p:nvSpPr>
          <p:cNvPr id="554" name="Google Shape;554;p38"/>
          <p:cNvSpPr txBox="1"/>
          <p:nvPr/>
        </p:nvSpPr>
        <p:spPr>
          <a:xfrm>
            <a:off x="1199175" y="4067250"/>
            <a:ext cx="177300" cy="275850"/>
          </a:xfrm>
          <a:prstGeom prst="rect">
            <a:avLst/>
          </a:prstGeom>
          <a:noFill/>
          <a:ln>
            <a:noFill/>
          </a:ln>
        </p:spPr>
        <p:txBody>
          <a:bodyPr spcFirstLastPara="1" wrap="square" lIns="68569" tIns="68569" rIns="68569" bIns="68569" anchor="ctr" anchorCtr="0">
            <a:noAutofit/>
          </a:bodyPr>
          <a:lstStyle/>
          <a:p>
            <a:pPr algn="ctr">
              <a:lnSpc>
                <a:spcPct val="115000"/>
              </a:lnSpc>
            </a:pPr>
            <a:r>
              <a:rPr lang="en" sz="825" b="1">
                <a:solidFill>
                  <a:schemeClr val="lt1"/>
                </a:solidFill>
                <a:latin typeface="+mj-lt"/>
                <a:ea typeface="Abel"/>
                <a:cs typeface="Abel"/>
                <a:sym typeface="Abel"/>
              </a:rPr>
              <a:t>1</a:t>
            </a:r>
            <a:endParaRPr sz="900" b="1">
              <a:solidFill>
                <a:schemeClr val="lt1"/>
              </a:solidFill>
              <a:latin typeface="+mj-lt"/>
              <a:ea typeface="Abel"/>
              <a:cs typeface="Abel"/>
              <a:sym typeface="Abel"/>
            </a:endParaRPr>
          </a:p>
        </p:txBody>
      </p:sp>
      <p:sp>
        <p:nvSpPr>
          <p:cNvPr id="555" name="Google Shape;555;p38"/>
          <p:cNvSpPr txBox="1"/>
          <p:nvPr/>
        </p:nvSpPr>
        <p:spPr>
          <a:xfrm>
            <a:off x="3818270" y="3827195"/>
            <a:ext cx="177300" cy="149400"/>
          </a:xfrm>
          <a:prstGeom prst="rect">
            <a:avLst/>
          </a:prstGeom>
          <a:noFill/>
          <a:ln>
            <a:noFill/>
          </a:ln>
        </p:spPr>
        <p:txBody>
          <a:bodyPr spcFirstLastPara="1" wrap="square" lIns="68569" tIns="68569" rIns="68569" bIns="68569" anchor="ctr" anchorCtr="0">
            <a:noAutofit/>
          </a:bodyPr>
          <a:lstStyle/>
          <a:p>
            <a:pPr algn="ctr">
              <a:lnSpc>
                <a:spcPct val="115000"/>
              </a:lnSpc>
            </a:pPr>
            <a:r>
              <a:rPr lang="en" sz="825" b="1">
                <a:solidFill>
                  <a:schemeClr val="lt1"/>
                </a:solidFill>
                <a:latin typeface="+mj-lt"/>
                <a:ea typeface="Abel"/>
                <a:cs typeface="Abel"/>
                <a:sym typeface="Abel"/>
              </a:rPr>
              <a:t>2</a:t>
            </a:r>
            <a:endParaRPr sz="900" b="1">
              <a:solidFill>
                <a:schemeClr val="lt1"/>
              </a:solidFill>
              <a:latin typeface="+mj-lt"/>
              <a:ea typeface="Abel"/>
              <a:cs typeface="Abel"/>
              <a:sym typeface="Abel"/>
            </a:endParaRPr>
          </a:p>
        </p:txBody>
      </p:sp>
      <p:cxnSp>
        <p:nvCxnSpPr>
          <p:cNvPr id="557" name="Google Shape;557;p38"/>
          <p:cNvCxnSpPr/>
          <p:nvPr/>
        </p:nvCxnSpPr>
        <p:spPr>
          <a:xfrm>
            <a:off x="5140974" y="123491"/>
            <a:ext cx="225" cy="2062575"/>
          </a:xfrm>
          <a:prstGeom prst="straightConnector1">
            <a:avLst/>
          </a:prstGeom>
          <a:noFill/>
          <a:ln w="127000" cap="flat" cmpd="sng">
            <a:solidFill>
              <a:schemeClr val="accent1"/>
            </a:solidFill>
            <a:prstDash val="solid"/>
            <a:round/>
            <a:headEnd type="none" w="med" len="med"/>
            <a:tailEnd type="none" w="med" len="med"/>
          </a:ln>
        </p:spPr>
      </p:cxnSp>
      <p:sp>
        <p:nvSpPr>
          <p:cNvPr id="1360" name="Google Shape;556;p38"/>
          <p:cNvSpPr txBox="1"/>
          <p:nvPr/>
        </p:nvSpPr>
        <p:spPr>
          <a:xfrm>
            <a:off x="6067496" y="5767610"/>
            <a:ext cx="177300" cy="275850"/>
          </a:xfrm>
          <a:prstGeom prst="rect">
            <a:avLst/>
          </a:prstGeom>
          <a:noFill/>
          <a:ln>
            <a:noFill/>
          </a:ln>
        </p:spPr>
        <p:txBody>
          <a:bodyPr spcFirstLastPara="1" wrap="square" lIns="68569" tIns="68569" rIns="68569" bIns="68569" anchor="ctr" anchorCtr="0">
            <a:noAutofit/>
          </a:bodyPr>
          <a:lstStyle/>
          <a:p>
            <a:pPr algn="ctr">
              <a:lnSpc>
                <a:spcPct val="115000"/>
              </a:lnSpc>
            </a:pPr>
            <a:r>
              <a:rPr lang="en" sz="825" b="1" dirty="0">
                <a:solidFill>
                  <a:schemeClr val="lt1"/>
                </a:solidFill>
                <a:latin typeface="+mj-lt"/>
                <a:ea typeface="Abel"/>
                <a:cs typeface="Abel"/>
                <a:sym typeface="Abel"/>
              </a:rPr>
              <a:t>3</a:t>
            </a:r>
            <a:endParaRPr sz="900" b="1" dirty="0">
              <a:solidFill>
                <a:schemeClr val="lt1"/>
              </a:solidFill>
              <a:latin typeface="+mj-lt"/>
              <a:ea typeface="Abel"/>
              <a:cs typeface="Abel"/>
              <a:sym typeface="Abel"/>
            </a:endParaRPr>
          </a:p>
        </p:txBody>
      </p:sp>
      <p:sp>
        <p:nvSpPr>
          <p:cNvPr id="3" name="TextBox 2"/>
          <p:cNvSpPr txBox="1"/>
          <p:nvPr/>
        </p:nvSpPr>
        <p:spPr>
          <a:xfrm>
            <a:off x="194742" y="2399755"/>
            <a:ext cx="4122059" cy="738664"/>
          </a:xfrm>
          <a:prstGeom prst="rect">
            <a:avLst/>
          </a:prstGeom>
          <a:noFill/>
        </p:spPr>
        <p:txBody>
          <a:bodyPr wrap="square" rtlCol="0">
            <a:spAutoFit/>
          </a:bodyPr>
          <a:lstStyle/>
          <a:p>
            <a:pPr>
              <a:buSzPts val="2800"/>
            </a:pPr>
            <a:r>
              <a:rPr lang="en-US" sz="2800" b="1" dirty="0">
                <a:solidFill>
                  <a:srgbClr val="0B7326"/>
                </a:solidFill>
                <a:latin typeface="+mj-lt"/>
                <a:ea typeface="Abel"/>
                <a:cs typeface="Abel"/>
                <a:sym typeface="Abel"/>
              </a:rPr>
              <a:t>Foundation Activities </a:t>
            </a:r>
          </a:p>
          <a:p>
            <a:endParaRPr lang="en-US" dirty="0">
              <a:latin typeface="+mj-lt"/>
            </a:endParaRPr>
          </a:p>
        </p:txBody>
      </p:sp>
      <p:sp>
        <p:nvSpPr>
          <p:cNvPr id="4" name="TextBox 3"/>
          <p:cNvSpPr txBox="1"/>
          <p:nvPr/>
        </p:nvSpPr>
        <p:spPr>
          <a:xfrm>
            <a:off x="89891" y="3870924"/>
            <a:ext cx="6202314" cy="2893100"/>
          </a:xfrm>
          <a:prstGeom prst="rect">
            <a:avLst/>
          </a:prstGeom>
          <a:noFill/>
        </p:spPr>
        <p:txBody>
          <a:bodyPr wrap="square" rtlCol="0">
            <a:spAutoFit/>
          </a:bodyPr>
          <a:lstStyle/>
          <a:p>
            <a:r>
              <a:rPr lang="en-US" b="1" dirty="0">
                <a:solidFill>
                  <a:schemeClr val="dk1"/>
                </a:solidFill>
                <a:latin typeface="+mj-lt"/>
                <a:ea typeface="Open Sans Light"/>
                <a:cs typeface="Open Sans Light"/>
                <a:sym typeface="Open Sans Light"/>
              </a:rPr>
              <a:t>Soil Improvement </a:t>
            </a:r>
          </a:p>
          <a:p>
            <a:r>
              <a:rPr lang="en-US" sz="1200" dirty="0">
                <a:solidFill>
                  <a:schemeClr val="dk1"/>
                </a:solidFill>
                <a:latin typeface="+mj-lt"/>
                <a:ea typeface="Open Sans Light"/>
                <a:cs typeface="Open Sans Light"/>
                <a:sym typeface="Open Sans Light"/>
              </a:rPr>
              <a:t> </a:t>
            </a:r>
          </a:p>
          <a:p>
            <a:r>
              <a:rPr lang="en-US" dirty="0">
                <a:solidFill>
                  <a:schemeClr val="dk1"/>
                </a:solidFill>
                <a:latin typeface="+mj-lt"/>
                <a:ea typeface="Open Sans Light"/>
                <a:cs typeface="Open Sans Light"/>
                <a:sym typeface="Open Sans Light"/>
              </a:rPr>
              <a:t>Jet grout </a:t>
            </a:r>
          </a:p>
          <a:p>
            <a:r>
              <a:rPr lang="en-US" sz="1200" dirty="0">
                <a:solidFill>
                  <a:schemeClr val="dk1"/>
                </a:solidFill>
                <a:latin typeface="+mj-lt"/>
                <a:ea typeface="Open Sans Light"/>
                <a:cs typeface="Open Sans Light"/>
                <a:sym typeface="Open Sans Light"/>
              </a:rPr>
              <a:t> </a:t>
            </a:r>
          </a:p>
          <a:p>
            <a:r>
              <a:rPr lang="en-US" b="1" dirty="0">
                <a:solidFill>
                  <a:schemeClr val="dk1"/>
                </a:solidFill>
                <a:latin typeface="+mj-lt"/>
                <a:ea typeface="Open Sans Light"/>
                <a:cs typeface="Open Sans Light"/>
                <a:sym typeface="Open Sans Light"/>
              </a:rPr>
              <a:t>Ground Anchors </a:t>
            </a:r>
          </a:p>
          <a:p>
            <a:r>
              <a:rPr lang="en-US" sz="1200" dirty="0">
                <a:solidFill>
                  <a:schemeClr val="dk1"/>
                </a:solidFill>
                <a:latin typeface="+mj-lt"/>
                <a:ea typeface="Open Sans Light"/>
                <a:cs typeface="Open Sans Light"/>
                <a:sym typeface="Open Sans Light"/>
              </a:rPr>
              <a:t> </a:t>
            </a:r>
          </a:p>
          <a:p>
            <a:pPr>
              <a:lnSpc>
                <a:spcPct val="150000"/>
              </a:lnSpc>
            </a:pPr>
            <a:r>
              <a:rPr lang="en-US" dirty="0">
                <a:solidFill>
                  <a:schemeClr val="dk1"/>
                </a:solidFill>
                <a:latin typeface="+mj-lt"/>
                <a:ea typeface="Open Sans Light"/>
                <a:cs typeface="Open Sans Light"/>
                <a:sym typeface="Open Sans Light"/>
              </a:rPr>
              <a:t>Permanent </a:t>
            </a:r>
          </a:p>
          <a:p>
            <a:pPr>
              <a:lnSpc>
                <a:spcPct val="150000"/>
              </a:lnSpc>
            </a:pPr>
            <a:r>
              <a:rPr lang="en-US" dirty="0">
                <a:solidFill>
                  <a:schemeClr val="dk1"/>
                </a:solidFill>
                <a:latin typeface="+mj-lt"/>
                <a:ea typeface="Open Sans Light"/>
                <a:cs typeface="Open Sans Light"/>
                <a:sym typeface="Open Sans Light"/>
              </a:rPr>
              <a:t>Temporary </a:t>
            </a:r>
          </a:p>
          <a:p>
            <a:endParaRPr lang="en-US" sz="1200" dirty="0">
              <a:solidFill>
                <a:schemeClr val="dk1"/>
              </a:solidFill>
              <a:latin typeface="+mj-lt"/>
              <a:ea typeface="Open Sans Light"/>
              <a:cs typeface="Open Sans Light"/>
              <a:sym typeface="Open Sans Light"/>
            </a:endParaRPr>
          </a:p>
          <a:p>
            <a:r>
              <a:rPr lang="en-US" sz="1200" dirty="0">
                <a:solidFill>
                  <a:schemeClr val="dk1"/>
                </a:solidFill>
                <a:latin typeface="+mj-lt"/>
                <a:ea typeface="Open Sans Light"/>
                <a:cs typeface="Open Sans Light"/>
                <a:sym typeface="Open Sans Light"/>
              </a:rPr>
              <a:t> </a:t>
            </a:r>
          </a:p>
          <a:p>
            <a:r>
              <a:rPr lang="en-US" b="1" dirty="0">
                <a:solidFill>
                  <a:schemeClr val="dk1"/>
                </a:solidFill>
                <a:latin typeface="+mj-lt"/>
                <a:ea typeface="Open Sans Light"/>
                <a:cs typeface="Open Sans Light"/>
                <a:sym typeface="Open Sans Light"/>
              </a:rPr>
              <a:t>Instrumentation, monitoring, and testing </a:t>
            </a:r>
          </a:p>
          <a:p>
            <a:endParaRPr lang="en-US" sz="2400" dirty="0">
              <a:latin typeface="+mj-lt"/>
            </a:endParaRPr>
          </a:p>
        </p:txBody>
      </p:sp>
      <p:pic>
        <p:nvPicPr>
          <p:cNvPr id="11" name="Picture 10" descr="G36 (2)"/>
          <p:cNvPicPr/>
          <p:nvPr/>
        </p:nvPicPr>
        <p:blipFill rotWithShape="1">
          <a:blip r:embed="rId3">
            <a:extLst>
              <a:ext uri="{28A0092B-C50C-407E-A947-70E740481C1C}">
                <a14:useLocalDpi xmlns:a14="http://schemas.microsoft.com/office/drawing/2010/main" val="0"/>
              </a:ext>
            </a:extLst>
          </a:blip>
          <a:srcRect r="2220" b="3770"/>
          <a:stretch/>
        </p:blipFill>
        <p:spPr bwMode="auto">
          <a:xfrm>
            <a:off x="2728410" y="3312808"/>
            <a:ext cx="3481890" cy="2676512"/>
          </a:xfrm>
          <a:prstGeom prst="rect">
            <a:avLst/>
          </a:prstGeom>
          <a:ln>
            <a:noFill/>
          </a:ln>
          <a:effectLst/>
        </p:spPr>
      </p:pic>
      <p:pic>
        <p:nvPicPr>
          <p:cNvPr id="12" name="Picture 11" descr="resim65"/>
          <p:cNvPicPr/>
          <p:nvPr/>
        </p:nvPicPr>
        <p:blipFill rotWithShape="1">
          <a:blip r:embed="rId4">
            <a:extLst>
              <a:ext uri="{28A0092B-C50C-407E-A947-70E740481C1C}">
                <a14:useLocalDpi xmlns:a14="http://schemas.microsoft.com/office/drawing/2010/main" val="0"/>
              </a:ext>
            </a:extLst>
          </a:blip>
          <a:srcRect l="1356" t="639" r="3387" b="2909"/>
          <a:stretch/>
        </p:blipFill>
        <p:spPr bwMode="auto">
          <a:xfrm>
            <a:off x="624115" y="6882298"/>
            <a:ext cx="4412343" cy="2950913"/>
          </a:xfrm>
          <a:prstGeom prst="rect">
            <a:avLst/>
          </a:prstGeom>
          <a:ln>
            <a:noFill/>
          </a:ln>
          <a:effectLst/>
        </p:spPr>
      </p:pic>
      <p:sp>
        <p:nvSpPr>
          <p:cNvPr id="13" name="Google Shape;284;p38"/>
          <p:cNvSpPr txBox="1">
            <a:spLocks noGrp="1"/>
          </p:cNvSpPr>
          <p:nvPr>
            <p:ph type="ctrTitle"/>
          </p:nvPr>
        </p:nvSpPr>
        <p:spPr>
          <a:xfrm>
            <a:off x="314600" y="250007"/>
            <a:ext cx="5752896" cy="709650"/>
          </a:xfrm>
          <a:prstGeom prst="rect">
            <a:avLst/>
          </a:prstGeom>
        </p:spPr>
        <p:txBody>
          <a:bodyPr spcFirstLastPara="1" wrap="square" lIns="68569" tIns="68569" rIns="68569" bIns="68569" anchor="t" anchorCtr="0">
            <a:noAutofit/>
          </a:bodyPr>
          <a:lstStyle/>
          <a:p>
            <a:pPr marL="457200" indent="-342900">
              <a:buClr>
                <a:schemeClr val="dk1"/>
              </a:buClr>
              <a:buSzPts val="1800"/>
            </a:pPr>
            <a:r>
              <a:rPr lang="en" sz="4400" dirty="0">
                <a:solidFill>
                  <a:srgbClr val="0B7326"/>
                </a:solidFill>
                <a:latin typeface="+mj-lt"/>
                <a:ea typeface="Fjalla One"/>
                <a:cs typeface="Fjalla One"/>
                <a:sym typeface="Open Sans Light"/>
              </a:rPr>
              <a:t>COMPANY</a:t>
            </a:r>
            <a:br>
              <a:rPr lang="en" sz="4400" dirty="0">
                <a:solidFill>
                  <a:srgbClr val="0B7326"/>
                </a:solidFill>
                <a:latin typeface="+mj-lt"/>
                <a:ea typeface="Fjalla One"/>
                <a:cs typeface="Fjalla One"/>
                <a:sym typeface="Open Sans Light"/>
              </a:rPr>
            </a:br>
            <a:r>
              <a:rPr lang="en" sz="4400" dirty="0">
                <a:solidFill>
                  <a:srgbClr val="0B7326"/>
                </a:solidFill>
                <a:latin typeface="+mj-lt"/>
                <a:ea typeface="Fjalla One"/>
                <a:cs typeface="Fjalla One"/>
                <a:sym typeface="Open Sans Light"/>
              </a:rPr>
              <a:t>ACTIVITIES</a:t>
            </a:r>
            <a:endParaRPr sz="4400" dirty="0">
              <a:solidFill>
                <a:srgbClr val="0B7326"/>
              </a:solidFill>
              <a:latin typeface="+mj-lt"/>
              <a:ea typeface="Fjalla One"/>
              <a:cs typeface="Fjalla One"/>
              <a:sym typeface="Open Sans Light"/>
            </a:endParaRPr>
          </a:p>
        </p:txBody>
      </p:sp>
    </p:spTree>
    <p:extLst>
      <p:ext uri="{BB962C8B-B14F-4D97-AF65-F5344CB8AC3E}">
        <p14:creationId xmlns:p14="http://schemas.microsoft.com/office/powerpoint/2010/main" val="3997098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cxnSp>
        <p:nvCxnSpPr>
          <p:cNvPr id="544" name="Google Shape;544;p38"/>
          <p:cNvCxnSpPr/>
          <p:nvPr/>
        </p:nvCxnSpPr>
        <p:spPr>
          <a:xfrm>
            <a:off x="508000" y="959657"/>
            <a:ext cx="2325" cy="959814"/>
          </a:xfrm>
          <a:prstGeom prst="straightConnector1">
            <a:avLst/>
          </a:prstGeom>
          <a:noFill/>
          <a:ln w="127000" cap="flat" cmpd="sng">
            <a:solidFill>
              <a:schemeClr val="accent1"/>
            </a:solidFill>
            <a:prstDash val="solid"/>
            <a:round/>
            <a:headEnd type="none" w="med" len="med"/>
            <a:tailEnd type="none" w="med" len="med"/>
          </a:ln>
        </p:spPr>
      </p:cxnSp>
      <p:sp>
        <p:nvSpPr>
          <p:cNvPr id="554" name="Google Shape;554;p38"/>
          <p:cNvSpPr txBox="1"/>
          <p:nvPr/>
        </p:nvSpPr>
        <p:spPr>
          <a:xfrm>
            <a:off x="1199175" y="4067250"/>
            <a:ext cx="177300" cy="275850"/>
          </a:xfrm>
          <a:prstGeom prst="rect">
            <a:avLst/>
          </a:prstGeom>
          <a:noFill/>
          <a:ln>
            <a:noFill/>
          </a:ln>
        </p:spPr>
        <p:txBody>
          <a:bodyPr spcFirstLastPara="1" wrap="square" lIns="68569" tIns="68569" rIns="68569" bIns="68569" anchor="ctr" anchorCtr="0">
            <a:noAutofit/>
          </a:bodyPr>
          <a:lstStyle/>
          <a:p>
            <a:pPr algn="ctr">
              <a:lnSpc>
                <a:spcPct val="115000"/>
              </a:lnSpc>
            </a:pPr>
            <a:r>
              <a:rPr lang="en" sz="825" b="1">
                <a:solidFill>
                  <a:schemeClr val="lt1"/>
                </a:solidFill>
                <a:latin typeface="+mj-lt"/>
                <a:ea typeface="Abel"/>
                <a:cs typeface="Abel"/>
                <a:sym typeface="Abel"/>
              </a:rPr>
              <a:t>1</a:t>
            </a:r>
            <a:endParaRPr sz="900" b="1">
              <a:solidFill>
                <a:schemeClr val="lt1"/>
              </a:solidFill>
              <a:latin typeface="+mj-lt"/>
              <a:ea typeface="Abel"/>
              <a:cs typeface="Abel"/>
              <a:sym typeface="Abel"/>
            </a:endParaRPr>
          </a:p>
        </p:txBody>
      </p:sp>
      <p:sp>
        <p:nvSpPr>
          <p:cNvPr id="555" name="Google Shape;555;p38"/>
          <p:cNvSpPr txBox="1"/>
          <p:nvPr/>
        </p:nvSpPr>
        <p:spPr>
          <a:xfrm>
            <a:off x="3818270" y="3827195"/>
            <a:ext cx="177300" cy="149400"/>
          </a:xfrm>
          <a:prstGeom prst="rect">
            <a:avLst/>
          </a:prstGeom>
          <a:noFill/>
          <a:ln>
            <a:noFill/>
          </a:ln>
        </p:spPr>
        <p:txBody>
          <a:bodyPr spcFirstLastPara="1" wrap="square" lIns="68569" tIns="68569" rIns="68569" bIns="68569" anchor="ctr" anchorCtr="0">
            <a:noAutofit/>
          </a:bodyPr>
          <a:lstStyle/>
          <a:p>
            <a:pPr algn="ctr">
              <a:lnSpc>
                <a:spcPct val="115000"/>
              </a:lnSpc>
            </a:pPr>
            <a:r>
              <a:rPr lang="en" sz="825" b="1">
                <a:solidFill>
                  <a:schemeClr val="lt1"/>
                </a:solidFill>
                <a:latin typeface="+mj-lt"/>
                <a:ea typeface="Abel"/>
                <a:cs typeface="Abel"/>
                <a:sym typeface="Abel"/>
              </a:rPr>
              <a:t>2</a:t>
            </a:r>
            <a:endParaRPr sz="900" b="1">
              <a:solidFill>
                <a:schemeClr val="lt1"/>
              </a:solidFill>
              <a:latin typeface="+mj-lt"/>
              <a:ea typeface="Abel"/>
              <a:cs typeface="Abel"/>
              <a:sym typeface="Abel"/>
            </a:endParaRPr>
          </a:p>
        </p:txBody>
      </p:sp>
      <p:cxnSp>
        <p:nvCxnSpPr>
          <p:cNvPr id="557" name="Google Shape;557;p38"/>
          <p:cNvCxnSpPr/>
          <p:nvPr/>
        </p:nvCxnSpPr>
        <p:spPr>
          <a:xfrm>
            <a:off x="5140974" y="123491"/>
            <a:ext cx="225" cy="2062575"/>
          </a:xfrm>
          <a:prstGeom prst="straightConnector1">
            <a:avLst/>
          </a:prstGeom>
          <a:noFill/>
          <a:ln w="127000" cap="flat" cmpd="sng">
            <a:solidFill>
              <a:schemeClr val="accent1"/>
            </a:solidFill>
            <a:prstDash val="solid"/>
            <a:round/>
            <a:headEnd type="none" w="med" len="med"/>
            <a:tailEnd type="none" w="med" len="med"/>
          </a:ln>
        </p:spPr>
      </p:cxnSp>
      <p:sp>
        <p:nvSpPr>
          <p:cNvPr id="1360" name="Google Shape;556;p38"/>
          <p:cNvSpPr txBox="1"/>
          <p:nvPr/>
        </p:nvSpPr>
        <p:spPr>
          <a:xfrm>
            <a:off x="6067496" y="5767610"/>
            <a:ext cx="177300" cy="275850"/>
          </a:xfrm>
          <a:prstGeom prst="rect">
            <a:avLst/>
          </a:prstGeom>
          <a:noFill/>
          <a:ln>
            <a:noFill/>
          </a:ln>
        </p:spPr>
        <p:txBody>
          <a:bodyPr spcFirstLastPara="1" wrap="square" lIns="68569" tIns="68569" rIns="68569" bIns="68569" anchor="ctr" anchorCtr="0">
            <a:noAutofit/>
          </a:bodyPr>
          <a:lstStyle/>
          <a:p>
            <a:pPr algn="ctr">
              <a:lnSpc>
                <a:spcPct val="115000"/>
              </a:lnSpc>
            </a:pPr>
            <a:r>
              <a:rPr lang="en" sz="825" b="1" dirty="0">
                <a:solidFill>
                  <a:schemeClr val="lt1"/>
                </a:solidFill>
                <a:latin typeface="+mj-lt"/>
                <a:ea typeface="Abel"/>
                <a:cs typeface="Abel"/>
                <a:sym typeface="Abel"/>
              </a:rPr>
              <a:t>3</a:t>
            </a:r>
            <a:endParaRPr sz="900" b="1" dirty="0">
              <a:solidFill>
                <a:schemeClr val="lt1"/>
              </a:solidFill>
              <a:latin typeface="+mj-lt"/>
              <a:ea typeface="Abel"/>
              <a:cs typeface="Abel"/>
              <a:sym typeface="Abel"/>
            </a:endParaRPr>
          </a:p>
        </p:txBody>
      </p:sp>
      <p:sp>
        <p:nvSpPr>
          <p:cNvPr id="3" name="TextBox 2"/>
          <p:cNvSpPr txBox="1"/>
          <p:nvPr/>
        </p:nvSpPr>
        <p:spPr>
          <a:xfrm>
            <a:off x="302662" y="1948618"/>
            <a:ext cx="4122059" cy="1169551"/>
          </a:xfrm>
          <a:prstGeom prst="rect">
            <a:avLst/>
          </a:prstGeom>
          <a:noFill/>
        </p:spPr>
        <p:txBody>
          <a:bodyPr wrap="square" rtlCol="0">
            <a:spAutoFit/>
          </a:bodyPr>
          <a:lstStyle/>
          <a:p>
            <a:r>
              <a:rPr lang="en-US" sz="2800" b="1" dirty="0">
                <a:solidFill>
                  <a:srgbClr val="0B7326"/>
                </a:solidFill>
                <a:latin typeface="+mj-lt"/>
                <a:ea typeface="Abel"/>
                <a:cs typeface="Abel"/>
              </a:rPr>
              <a:t>Ports and Marine Construction Activities </a:t>
            </a:r>
          </a:p>
          <a:p>
            <a:endParaRPr lang="en-US" dirty="0">
              <a:latin typeface="+mj-lt"/>
            </a:endParaRPr>
          </a:p>
        </p:txBody>
      </p:sp>
      <p:sp>
        <p:nvSpPr>
          <p:cNvPr id="4" name="TextBox 3"/>
          <p:cNvSpPr txBox="1"/>
          <p:nvPr/>
        </p:nvSpPr>
        <p:spPr>
          <a:xfrm>
            <a:off x="68279" y="2874479"/>
            <a:ext cx="6202314" cy="4555093"/>
          </a:xfrm>
          <a:prstGeom prst="rect">
            <a:avLst/>
          </a:prstGeom>
          <a:noFill/>
        </p:spPr>
        <p:txBody>
          <a:bodyPr wrap="square" rtlCol="0">
            <a:spAutoFit/>
          </a:bodyPr>
          <a:lstStyle/>
          <a:p>
            <a:pPr>
              <a:lnSpc>
                <a:spcPct val="150000"/>
              </a:lnSpc>
            </a:pPr>
            <a:r>
              <a:rPr lang="en-US" b="1" dirty="0">
                <a:solidFill>
                  <a:schemeClr val="dk1"/>
                </a:solidFill>
                <a:latin typeface="+mj-lt"/>
                <a:ea typeface="Open Sans Light"/>
                <a:cs typeface="Open Sans Light"/>
              </a:rPr>
              <a:t>Piling and Shoring works </a:t>
            </a:r>
          </a:p>
          <a:p>
            <a:pPr>
              <a:lnSpc>
                <a:spcPct val="150000"/>
              </a:lnSpc>
            </a:pPr>
            <a:endParaRPr lang="en-US" b="1" dirty="0">
              <a:solidFill>
                <a:schemeClr val="dk1"/>
              </a:solidFill>
              <a:latin typeface="+mj-lt"/>
              <a:ea typeface="Open Sans Light"/>
              <a:cs typeface="Open Sans Light"/>
            </a:endParaRPr>
          </a:p>
          <a:p>
            <a:pPr>
              <a:lnSpc>
                <a:spcPct val="150000"/>
              </a:lnSpc>
            </a:pPr>
            <a:r>
              <a:rPr lang="en-US" dirty="0">
                <a:solidFill>
                  <a:schemeClr val="dk1"/>
                </a:solidFill>
                <a:latin typeface="+mj-lt"/>
                <a:ea typeface="Open Sans Light"/>
                <a:cs typeface="Open Sans Light"/>
              </a:rPr>
              <a:t>Cast in-situ piles </a:t>
            </a:r>
          </a:p>
          <a:p>
            <a:pPr>
              <a:lnSpc>
                <a:spcPct val="150000"/>
              </a:lnSpc>
            </a:pPr>
            <a:r>
              <a:rPr lang="en-US" dirty="0">
                <a:solidFill>
                  <a:schemeClr val="dk1"/>
                </a:solidFill>
                <a:latin typeface="+mj-lt"/>
                <a:ea typeface="Open Sans Light"/>
                <a:cs typeface="Open Sans Light"/>
              </a:rPr>
              <a:t>Steel tubular piles </a:t>
            </a:r>
          </a:p>
          <a:p>
            <a:pPr>
              <a:lnSpc>
                <a:spcPct val="150000"/>
              </a:lnSpc>
            </a:pPr>
            <a:r>
              <a:rPr lang="en-US" dirty="0">
                <a:solidFill>
                  <a:schemeClr val="dk1"/>
                </a:solidFill>
                <a:latin typeface="+mj-lt"/>
                <a:ea typeface="Open Sans Light"/>
                <a:cs typeface="Open Sans Light"/>
              </a:rPr>
              <a:t>Wooden/timber piles</a:t>
            </a:r>
          </a:p>
          <a:p>
            <a:pPr>
              <a:lnSpc>
                <a:spcPct val="150000"/>
              </a:lnSpc>
            </a:pPr>
            <a:r>
              <a:rPr lang="en-US" dirty="0">
                <a:solidFill>
                  <a:schemeClr val="dk1"/>
                </a:solidFill>
                <a:latin typeface="+mj-lt"/>
                <a:ea typeface="Open Sans Light"/>
                <a:cs typeface="Open Sans Light"/>
              </a:rPr>
              <a:t>Sheet piles </a:t>
            </a:r>
          </a:p>
          <a:p>
            <a:pPr>
              <a:lnSpc>
                <a:spcPct val="150000"/>
              </a:lnSpc>
            </a:pPr>
            <a:r>
              <a:rPr lang="en-US" dirty="0">
                <a:solidFill>
                  <a:schemeClr val="dk1"/>
                </a:solidFill>
                <a:latin typeface="+mj-lt"/>
                <a:ea typeface="Open Sans Light"/>
                <a:cs typeface="Open Sans Light"/>
              </a:rPr>
              <a:t>Soldier piles </a:t>
            </a:r>
          </a:p>
          <a:p>
            <a:pPr>
              <a:lnSpc>
                <a:spcPct val="150000"/>
              </a:lnSpc>
            </a:pPr>
            <a:r>
              <a:rPr lang="en-US" dirty="0">
                <a:solidFill>
                  <a:schemeClr val="dk1"/>
                </a:solidFill>
                <a:latin typeface="+mj-lt"/>
                <a:ea typeface="Open Sans Light"/>
                <a:cs typeface="Open Sans Light"/>
              </a:rPr>
              <a:t> </a:t>
            </a:r>
          </a:p>
          <a:p>
            <a:pPr>
              <a:lnSpc>
                <a:spcPct val="150000"/>
              </a:lnSpc>
            </a:pPr>
            <a:r>
              <a:rPr lang="en-US" b="1" dirty="0">
                <a:solidFill>
                  <a:schemeClr val="dk1"/>
                </a:solidFill>
                <a:latin typeface="+mj-lt"/>
                <a:ea typeface="Open Sans Light"/>
                <a:cs typeface="Open Sans Light"/>
              </a:rPr>
              <a:t>Load Tests</a:t>
            </a:r>
          </a:p>
          <a:p>
            <a:pPr>
              <a:lnSpc>
                <a:spcPct val="150000"/>
              </a:lnSpc>
            </a:pPr>
            <a:r>
              <a:rPr lang="en-US" dirty="0">
                <a:latin typeface="+mj-lt"/>
              </a:rPr>
              <a:t>Vertical Load Test</a:t>
            </a:r>
          </a:p>
          <a:p>
            <a:pPr>
              <a:lnSpc>
                <a:spcPct val="150000"/>
              </a:lnSpc>
            </a:pPr>
            <a:r>
              <a:rPr lang="en-US" dirty="0">
                <a:latin typeface="+mj-lt"/>
              </a:rPr>
              <a:t>O-Cell Load Test</a:t>
            </a:r>
          </a:p>
          <a:p>
            <a:pPr>
              <a:lnSpc>
                <a:spcPct val="150000"/>
              </a:lnSpc>
            </a:pPr>
            <a:r>
              <a:rPr lang="en-US" dirty="0">
                <a:latin typeface="+mj-lt"/>
              </a:rPr>
              <a:t> </a:t>
            </a:r>
          </a:p>
          <a:p>
            <a:endParaRPr lang="en-US" b="1" dirty="0">
              <a:solidFill>
                <a:schemeClr val="dk1"/>
              </a:solidFill>
              <a:latin typeface="+mj-lt"/>
              <a:ea typeface="Open Sans Light"/>
              <a:cs typeface="Open Sans Light"/>
              <a:sym typeface="Open Sans Light"/>
            </a:endParaRPr>
          </a:p>
          <a:p>
            <a:endParaRPr lang="en-US" sz="2400" dirty="0">
              <a:latin typeface="+mj-lt"/>
            </a:endParaRPr>
          </a:p>
        </p:txBody>
      </p:sp>
      <p:sp>
        <p:nvSpPr>
          <p:cNvPr id="13" name="Google Shape;284;p38"/>
          <p:cNvSpPr txBox="1">
            <a:spLocks noGrp="1"/>
          </p:cNvSpPr>
          <p:nvPr>
            <p:ph type="ctrTitle"/>
          </p:nvPr>
        </p:nvSpPr>
        <p:spPr>
          <a:xfrm>
            <a:off x="314600" y="250007"/>
            <a:ext cx="5752896" cy="709650"/>
          </a:xfrm>
          <a:prstGeom prst="rect">
            <a:avLst/>
          </a:prstGeom>
        </p:spPr>
        <p:txBody>
          <a:bodyPr spcFirstLastPara="1" wrap="square" lIns="68569" tIns="68569" rIns="68569" bIns="68569" anchor="t" anchorCtr="0">
            <a:noAutofit/>
          </a:bodyPr>
          <a:lstStyle/>
          <a:p>
            <a:pPr marL="457200" indent="-342900">
              <a:buClr>
                <a:schemeClr val="dk1"/>
              </a:buClr>
              <a:buSzPts val="1800"/>
            </a:pPr>
            <a:r>
              <a:rPr lang="en" sz="4400" dirty="0">
                <a:solidFill>
                  <a:srgbClr val="0B7326"/>
                </a:solidFill>
                <a:latin typeface="+mj-lt"/>
                <a:ea typeface="Fjalla One"/>
                <a:cs typeface="Fjalla One"/>
                <a:sym typeface="Open Sans Light"/>
              </a:rPr>
              <a:t>COMPANY</a:t>
            </a:r>
            <a:br>
              <a:rPr lang="en" sz="4400" dirty="0">
                <a:solidFill>
                  <a:srgbClr val="0B7326"/>
                </a:solidFill>
                <a:latin typeface="+mj-lt"/>
                <a:ea typeface="Fjalla One"/>
                <a:cs typeface="Fjalla One"/>
                <a:sym typeface="Open Sans Light"/>
              </a:rPr>
            </a:br>
            <a:r>
              <a:rPr lang="en" sz="4400" dirty="0">
                <a:solidFill>
                  <a:srgbClr val="0B7326"/>
                </a:solidFill>
                <a:latin typeface="+mj-lt"/>
                <a:ea typeface="Fjalla One"/>
                <a:cs typeface="Fjalla One"/>
                <a:sym typeface="Open Sans Light"/>
              </a:rPr>
              <a:t>ACTIVITIES</a:t>
            </a:r>
            <a:endParaRPr sz="4400" dirty="0">
              <a:solidFill>
                <a:srgbClr val="0B7326"/>
              </a:solidFill>
              <a:latin typeface="+mj-lt"/>
              <a:ea typeface="Fjalla One"/>
              <a:cs typeface="Fjalla One"/>
              <a:sym typeface="Open Sans Light"/>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396" r="22423"/>
          <a:stretch/>
        </p:blipFill>
        <p:spPr>
          <a:xfrm>
            <a:off x="2982428" y="5767610"/>
            <a:ext cx="3807293" cy="309566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7663" y="3236571"/>
            <a:ext cx="4714115" cy="2342326"/>
          </a:xfrm>
          <a:prstGeom prst="rect">
            <a:avLst/>
          </a:prstGeom>
        </p:spPr>
      </p:pic>
    </p:spTree>
    <p:extLst>
      <p:ext uri="{BB962C8B-B14F-4D97-AF65-F5344CB8AC3E}">
        <p14:creationId xmlns:p14="http://schemas.microsoft.com/office/powerpoint/2010/main" val="3526568551"/>
      </p:ext>
    </p:extLst>
  </p:cSld>
  <p:clrMapOvr>
    <a:masterClrMapping/>
  </p:clrMapOvr>
</p:sld>
</file>

<file path=ppt/theme/theme1.xml><?xml version="1.0" encoding="utf-8"?>
<a:theme xmlns:a="http://schemas.openxmlformats.org/drawingml/2006/main" name="Architecture Studio by Slidesgo">
  <a:themeElements>
    <a:clrScheme name="Simple Light">
      <a:dk1>
        <a:srgbClr val="2E1B11"/>
      </a:dk1>
      <a:lt1>
        <a:srgbClr val="F4F4F4"/>
      </a:lt1>
      <a:dk2>
        <a:srgbClr val="595959"/>
      </a:dk2>
      <a:lt2>
        <a:srgbClr val="EEEEEE"/>
      </a:lt2>
      <a:accent1>
        <a:srgbClr val="B3A29A"/>
      </a:accent1>
      <a:accent2>
        <a:srgbClr val="EAE5E1"/>
      </a:accent2>
      <a:accent3>
        <a:srgbClr val="B3A29A"/>
      </a:accent3>
      <a:accent4>
        <a:srgbClr val="E6CEBC"/>
      </a:accent4>
      <a:accent5>
        <a:srgbClr val="AA9185"/>
      </a:accent5>
      <a:accent6>
        <a:srgbClr val="834D31"/>
      </a:accent6>
      <a:hlink>
        <a:srgbClr val="772E0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 Boardroom</Template>
  <TotalTime>1030</TotalTime>
  <Words>823</Words>
  <Application>Microsoft Office PowerPoint</Application>
  <PresentationFormat>A4 Paper (210x297 mm)</PresentationFormat>
  <Paragraphs>190</Paragraphs>
  <Slides>25</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Open Sans Light</vt:lpstr>
      <vt:lpstr>Fira Sans Extra Condensed Medium</vt:lpstr>
      <vt:lpstr>Arial</vt:lpstr>
      <vt:lpstr>Abel</vt:lpstr>
      <vt:lpstr>Architecture Studio by Slidesgo</vt:lpstr>
      <vt:lpstr>PowerPoint Presentation</vt:lpstr>
      <vt:lpstr>CONTACT US</vt:lpstr>
      <vt:lpstr>COMPANY ACTIVITIES</vt:lpstr>
      <vt:lpstr>ABOUT US</vt:lpstr>
      <vt:lpstr>MISSION</vt:lpstr>
      <vt:lpstr>COMPANY ACTIVITIES</vt:lpstr>
      <vt:lpstr>COMPANY ACTIVITIES</vt:lpstr>
      <vt:lpstr>COMPANY ACTIVITIES</vt:lpstr>
      <vt:lpstr>COMPANY ACTIVITIES</vt:lpstr>
      <vt:lpstr>COMPANY ACTIVITIES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ARCHITECTURE STUDIO</dc:title>
  <dc:creator>Berk Ogunc</dc:creator>
  <cp:lastModifiedBy>365 Pro Plus</cp:lastModifiedBy>
  <cp:revision>83</cp:revision>
  <cp:lastPrinted>2022-02-14T08:07:46Z</cp:lastPrinted>
  <dcterms:modified xsi:type="dcterms:W3CDTF">2022-03-07T06:18:38Z</dcterms:modified>
</cp:coreProperties>
</file>